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6768-545D-4F58-8DF5-614846E44C2A}" type="datetimeFigureOut">
              <a:rPr lang="en-US" smtClean="0"/>
              <a:t>9/22/2021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5BC7E-0B73-4C3E-B0B0-76B6A98855B3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6768-545D-4F58-8DF5-614846E44C2A}" type="datetimeFigureOut">
              <a:rPr lang="en-US" smtClean="0"/>
              <a:t>9/22/2021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5BC7E-0B73-4C3E-B0B0-76B6A98855B3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6768-545D-4F58-8DF5-614846E44C2A}" type="datetimeFigureOut">
              <a:rPr lang="en-US" smtClean="0"/>
              <a:t>9/22/2021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5BC7E-0B73-4C3E-B0B0-76B6A98855B3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6768-545D-4F58-8DF5-614846E44C2A}" type="datetimeFigureOut">
              <a:rPr lang="en-US" smtClean="0"/>
              <a:t>9/22/2021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5BC7E-0B73-4C3E-B0B0-76B6A98855B3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6768-545D-4F58-8DF5-614846E44C2A}" type="datetimeFigureOut">
              <a:rPr lang="en-US" smtClean="0"/>
              <a:t>9/22/2021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5BC7E-0B73-4C3E-B0B0-76B6A98855B3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6768-545D-4F58-8DF5-614846E44C2A}" type="datetimeFigureOut">
              <a:rPr lang="en-US" smtClean="0"/>
              <a:t>9/22/2021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5BC7E-0B73-4C3E-B0B0-76B6A98855B3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6768-545D-4F58-8DF5-614846E44C2A}" type="datetimeFigureOut">
              <a:rPr lang="en-US" smtClean="0"/>
              <a:t>9/22/2021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5BC7E-0B73-4C3E-B0B0-76B6A98855B3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6768-545D-4F58-8DF5-614846E44C2A}" type="datetimeFigureOut">
              <a:rPr lang="en-US" smtClean="0"/>
              <a:t>9/22/2021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5BC7E-0B73-4C3E-B0B0-76B6A98855B3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6768-545D-4F58-8DF5-614846E44C2A}" type="datetimeFigureOut">
              <a:rPr lang="en-US" smtClean="0"/>
              <a:t>9/22/2021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5BC7E-0B73-4C3E-B0B0-76B6A98855B3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6768-545D-4F58-8DF5-614846E44C2A}" type="datetimeFigureOut">
              <a:rPr lang="en-US" smtClean="0"/>
              <a:t>9/22/2021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5BC7E-0B73-4C3E-B0B0-76B6A98855B3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76768-545D-4F58-8DF5-614846E44C2A}" type="datetimeFigureOut">
              <a:rPr lang="en-US" smtClean="0"/>
              <a:t>9/22/2021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5BC7E-0B73-4C3E-B0B0-76B6A98855B3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76768-545D-4F58-8DF5-614846E44C2A}" type="datetimeFigureOut">
              <a:rPr lang="en-US" smtClean="0"/>
              <a:t>9/22/2021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5BC7E-0B73-4C3E-B0B0-76B6A98855B3}" type="slidenum">
              <a:rPr lang="sr-Cyrl-RS" smtClean="0"/>
              <a:t>‹#›</a:t>
            </a:fld>
            <a:endParaRPr lang="sr-Cyrl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i="1" dirty="0" smtClean="0"/>
              <a:t>Прича о богињи Весни</a:t>
            </a:r>
            <a:endParaRPr lang="sr-Cyrl-R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/>
              <a:t>Весна Алексић</a:t>
            </a:r>
            <a:endParaRPr lang="sr-Cyrl-R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Словенска божанства</a:t>
            </a:r>
            <a:endParaRPr lang="sr-Cyrl-RS" dirty="0"/>
          </a:p>
        </p:txBody>
      </p:sp>
      <p:pic>
        <p:nvPicPr>
          <p:cNvPr id="1026" name="Picture 2" descr="Closeup Set Wooden Pagan Idol Window Brick Wall — Stock Photo, Image"/>
          <p:cNvPicPr>
            <a:picLocks noChangeAspect="1" noChangeArrowheads="1"/>
          </p:cNvPicPr>
          <p:nvPr/>
        </p:nvPicPr>
        <p:blipFill>
          <a:blip r:embed="rId2"/>
          <a:srcRect r="159" b="10046"/>
          <a:stretch>
            <a:fillRect/>
          </a:stretch>
        </p:blipFill>
        <p:spPr bwMode="auto">
          <a:xfrm>
            <a:off x="857224" y="1428736"/>
            <a:ext cx="7500990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1900222" cy="868346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Дажбог</a:t>
            </a:r>
            <a:endParaRPr lang="sr-Cyrl-RS" dirty="0"/>
          </a:p>
        </p:txBody>
      </p:sp>
      <p:pic>
        <p:nvPicPr>
          <p:cNvPr id="16386" name="Picture 2" descr="http://brendmagazin.com/wp-content/uploads/2017/09/dazbog-yarmir.jpg"/>
          <p:cNvPicPr>
            <a:picLocks noChangeAspect="1" noChangeArrowheads="1"/>
          </p:cNvPicPr>
          <p:nvPr/>
        </p:nvPicPr>
        <p:blipFill>
          <a:blip r:embed="rId2"/>
          <a:srcRect l="3226" t="2500"/>
          <a:stretch>
            <a:fillRect/>
          </a:stretch>
        </p:blipFill>
        <p:spPr bwMode="auto">
          <a:xfrm>
            <a:off x="428596" y="1428736"/>
            <a:ext cx="2143140" cy="4643470"/>
          </a:xfrm>
          <a:prstGeom prst="rect">
            <a:avLst/>
          </a:prstGeom>
          <a:noFill/>
        </p:spPr>
      </p:pic>
      <p:pic>
        <p:nvPicPr>
          <p:cNvPr id="16388" name="Picture 4" descr="http://brendmagazin.com/wp-content/uploads/2017/09/jaril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500174"/>
            <a:ext cx="1857388" cy="4558007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214678" y="571480"/>
            <a:ext cx="190022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Јарило</a:t>
            </a:r>
          </a:p>
        </p:txBody>
      </p:sp>
      <p:pic>
        <p:nvPicPr>
          <p:cNvPr id="16390" name="Picture 6" descr="http://brendmagazin.com/wp-content/uploads/2017/09/lada-yarmir.jpg"/>
          <p:cNvPicPr>
            <a:picLocks noChangeAspect="1" noChangeArrowheads="1"/>
          </p:cNvPicPr>
          <p:nvPr/>
        </p:nvPicPr>
        <p:blipFill>
          <a:blip r:embed="rId4"/>
          <a:srcRect l="3448" t="3190"/>
          <a:stretch>
            <a:fillRect/>
          </a:stretch>
        </p:blipFill>
        <p:spPr bwMode="auto">
          <a:xfrm>
            <a:off x="5715008" y="1571612"/>
            <a:ext cx="2071702" cy="4491354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786446" y="642918"/>
            <a:ext cx="1900222" cy="868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Лада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00895"/>
            <a:ext cx="2500330" cy="4471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000100" y="428604"/>
            <a:ext cx="204309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Морана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29038" y="1581150"/>
            <a:ext cx="1985970" cy="4353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643306" y="500042"/>
            <a:ext cx="204309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Сварог</a:t>
            </a:r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1500174"/>
            <a:ext cx="2214578" cy="4462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215074" y="500042"/>
            <a:ext cx="204309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Перун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lang="sr-Cyrl-RS" dirty="0" smtClean="0"/>
              <a:t>Весна и Морана</a:t>
            </a:r>
            <a:endParaRPr lang="sr-Cyrl-RS" dirty="0"/>
          </a:p>
        </p:txBody>
      </p:sp>
      <p:pic>
        <p:nvPicPr>
          <p:cNvPr id="18434" name="Picture 2" descr="https://upload.wikimedia.org/wikipedia/commons/e/e7/Morana_%26_Ves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000107"/>
            <a:ext cx="3786214" cy="55807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17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Прича о богињи Весни</vt:lpstr>
      <vt:lpstr>Словенска божанства</vt:lpstr>
      <vt:lpstr>Дажбог</vt:lpstr>
      <vt:lpstr>Slide 4</vt:lpstr>
      <vt:lpstr>Весна и Морана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Прича о богињи Весни</dc:title>
  <dc:creator>Natasa</dc:creator>
  <cp:lastModifiedBy>Natasa</cp:lastModifiedBy>
  <cp:revision>6</cp:revision>
  <dcterms:created xsi:type="dcterms:W3CDTF">2021-09-22T17:12:42Z</dcterms:created>
  <dcterms:modified xsi:type="dcterms:W3CDTF">2021-09-22T18:12:13Z</dcterms:modified>
</cp:coreProperties>
</file>