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59" r:id="rId4"/>
    <p:sldId id="258" r:id="rId5"/>
    <p:sldId id="257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032B81-AEA4-45C2-94A6-1F6DC235B04D}" type="datetimeFigureOut">
              <a:rPr lang="en-US" smtClean="0"/>
              <a:pPr/>
              <a:t>7/15/2020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D1953-2A8D-43B9-BC76-EAB4D5DA18E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032B81-AEA4-45C2-94A6-1F6DC235B04D}" type="datetimeFigureOut">
              <a:rPr lang="en-US" smtClean="0"/>
              <a:pPr/>
              <a:t>7/15/2020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D1953-2A8D-43B9-BC76-EAB4D5DA18E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032B81-AEA4-45C2-94A6-1F6DC235B04D}" type="datetimeFigureOut">
              <a:rPr lang="en-US" smtClean="0"/>
              <a:pPr/>
              <a:t>7/15/2020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D1953-2A8D-43B9-BC76-EAB4D5DA18E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032B81-AEA4-45C2-94A6-1F6DC235B04D}" type="datetimeFigureOut">
              <a:rPr lang="en-US" smtClean="0"/>
              <a:pPr/>
              <a:t>7/15/2020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D1953-2A8D-43B9-BC76-EAB4D5DA18E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032B81-AEA4-45C2-94A6-1F6DC235B04D}" type="datetimeFigureOut">
              <a:rPr lang="en-US" smtClean="0"/>
              <a:pPr/>
              <a:t>7/15/2020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D1953-2A8D-43B9-BC76-EAB4D5DA18E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032B81-AEA4-45C2-94A6-1F6DC235B04D}" type="datetimeFigureOut">
              <a:rPr lang="en-US" smtClean="0"/>
              <a:pPr/>
              <a:t>7/15/2020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D1953-2A8D-43B9-BC76-EAB4D5DA18E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032B81-AEA4-45C2-94A6-1F6DC235B04D}" type="datetimeFigureOut">
              <a:rPr lang="en-US" smtClean="0"/>
              <a:pPr/>
              <a:t>7/15/2020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D1953-2A8D-43B9-BC76-EAB4D5DA18E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032B81-AEA4-45C2-94A6-1F6DC235B04D}" type="datetimeFigureOut">
              <a:rPr lang="en-US" smtClean="0"/>
              <a:pPr/>
              <a:t>7/15/2020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D1953-2A8D-43B9-BC76-EAB4D5DA18E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032B81-AEA4-45C2-94A6-1F6DC235B04D}" type="datetimeFigureOut">
              <a:rPr lang="en-US" smtClean="0"/>
              <a:pPr/>
              <a:t>7/15/2020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D1953-2A8D-43B9-BC76-EAB4D5DA18E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032B81-AEA4-45C2-94A6-1F6DC235B04D}" type="datetimeFigureOut">
              <a:rPr lang="en-US" smtClean="0"/>
              <a:pPr/>
              <a:t>7/15/2020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D1953-2A8D-43B9-BC76-EAB4D5DA18E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032B81-AEA4-45C2-94A6-1F6DC235B04D}" type="datetimeFigureOut">
              <a:rPr lang="en-US" smtClean="0"/>
              <a:pPr/>
              <a:t>7/15/2020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D1953-2A8D-43B9-BC76-EAB4D5DA18E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032B81-AEA4-45C2-94A6-1F6DC235B04D}" type="datetimeFigureOut">
              <a:rPr lang="en-US" smtClean="0"/>
              <a:pPr/>
              <a:t>7/15/2020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DD1953-2A8D-43B9-BC76-EAB4D5DA18E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9n04SEzuvXo" TargetMode="Externa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Географски појмови и називи држава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0034" y="2214554"/>
            <a:ext cx="8229600" cy="1785942"/>
          </a:xfrm>
        </p:spPr>
        <p:txBody>
          <a:bodyPr>
            <a:normAutofit fontScale="90000"/>
          </a:bodyPr>
          <a:lstStyle/>
          <a:p>
            <a:r>
              <a:rPr lang="sr-Cyrl-RS" u="sng" dirty="0" smtClean="0">
                <a:hlinkClick r:id="rId2"/>
              </a:rPr>
              <a:t/>
            </a:r>
            <a:br>
              <a:rPr lang="sr-Cyrl-RS" u="sng" dirty="0" smtClean="0">
                <a:hlinkClick r:id="rId2"/>
              </a:rPr>
            </a:br>
            <a:r>
              <a:rPr lang="sr-Cyrl-RS" u="sng" dirty="0" smtClean="0">
                <a:hlinkClick r:id="rId2"/>
              </a:rPr>
              <a:t>https://www.youtube.com/watch?v=9n04SEzuvXo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428596" y="428604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Cyrl-R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Кретање Земље</a:t>
            </a:r>
            <a:endParaRPr kumimoji="0" lang="en-US" sz="4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Смена дана и ноћи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1500174"/>
            <a:ext cx="7886755" cy="4929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1285884"/>
          </a:xfrm>
        </p:spPr>
        <p:txBody>
          <a:bodyPr>
            <a:normAutofit fontScale="90000"/>
          </a:bodyPr>
          <a:lstStyle/>
          <a:p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Кретање Земље око Сунца ‒ годишња доба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1643050"/>
            <a:ext cx="7358114" cy="46544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7" name="Picture 5"/>
          <p:cNvPicPr>
            <a:picLocks noChangeAspect="1" noChangeArrowheads="1"/>
          </p:cNvPicPr>
          <p:nvPr/>
        </p:nvPicPr>
        <p:blipFill>
          <a:blip r:embed="rId2"/>
          <a:srcRect l="3568" t="810" r="1511" b="2377"/>
          <a:stretch>
            <a:fillRect/>
          </a:stretch>
        </p:blipFill>
        <p:spPr bwMode="auto">
          <a:xfrm>
            <a:off x="1214414" y="673317"/>
            <a:ext cx="6286544" cy="59703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itle 1"/>
          <p:cNvSpPr txBox="1">
            <a:spLocks/>
          </p:cNvSpPr>
          <p:nvPr/>
        </p:nvSpPr>
        <p:spPr>
          <a:xfrm>
            <a:off x="428596" y="0"/>
            <a:ext cx="8229600" cy="72547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Cyrl-RS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Државе у окружењу</a:t>
            </a:r>
            <a:endParaRPr kumimoji="0" lang="en-US" sz="3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725470"/>
          </a:xfrm>
        </p:spPr>
        <p:txBody>
          <a:bodyPr>
            <a:normAutofit/>
          </a:bodyPr>
          <a:lstStyle/>
          <a:p>
            <a:r>
              <a:rPr lang="sr-Cyrl-RS" sz="3600" dirty="0" smtClean="0">
                <a:latin typeface="Times New Roman" pitchFamily="18" charset="0"/>
                <a:cs typeface="Times New Roman" pitchFamily="18" charset="0"/>
              </a:rPr>
              <a:t>Европске државе</a:t>
            </a:r>
            <a:endParaRPr lang="en-US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8434" name="Picture 6"/>
          <p:cNvPicPr>
            <a:picLocks noChangeAspect="1" noChangeArrowheads="1"/>
          </p:cNvPicPr>
          <p:nvPr/>
        </p:nvPicPr>
        <p:blipFill>
          <a:blip r:embed="rId2"/>
          <a:srcRect l="6830" t="2226" r="3511" b="6501"/>
          <a:stretch>
            <a:fillRect/>
          </a:stretch>
        </p:blipFill>
        <p:spPr bwMode="auto">
          <a:xfrm>
            <a:off x="1071538" y="602540"/>
            <a:ext cx="6858048" cy="61126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Називи држава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sz="3600" dirty="0" smtClean="0">
                <a:latin typeface="Times New Roman" pitchFamily="18" charset="0"/>
                <a:cs typeface="Times New Roman" pitchFamily="18" charset="0"/>
              </a:rPr>
              <a:t>-ИЈА			-СКА / -ЧКА / -ШКА</a:t>
            </a:r>
          </a:p>
          <a:p>
            <a:r>
              <a:rPr lang="sr-Cyrl-RS" sz="3600" dirty="0" smtClean="0">
                <a:latin typeface="Times New Roman" pitchFamily="18" charset="0"/>
                <a:cs typeface="Times New Roman" pitchFamily="18" charset="0"/>
              </a:rPr>
              <a:t>Срб</a:t>
            </a:r>
            <a:r>
              <a:rPr lang="sr-Cyrl-RS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ија			</a:t>
            </a:r>
            <a:r>
              <a:rPr lang="sr-Cyrl-RS" sz="3600" dirty="0" smtClean="0">
                <a:latin typeface="Times New Roman" pitchFamily="18" charset="0"/>
                <a:cs typeface="Times New Roman" pitchFamily="18" charset="0"/>
              </a:rPr>
              <a:t>Хрват</a:t>
            </a:r>
            <a:r>
              <a:rPr lang="sr-Cyrl-RS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ска</a:t>
            </a:r>
            <a:endParaRPr lang="en-US" sz="36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sr-Cyrl-RS" sz="3600" dirty="0" smtClean="0">
                <a:latin typeface="Times New Roman" pitchFamily="18" charset="0"/>
                <a:cs typeface="Times New Roman" pitchFamily="18" charset="0"/>
              </a:rPr>
              <a:t>Румун</a:t>
            </a:r>
            <a:r>
              <a:rPr lang="sr-Cyrl-RS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ија		</a:t>
            </a:r>
            <a:r>
              <a:rPr lang="sr-Cyrl-RS" sz="3600" dirty="0" smtClean="0">
                <a:latin typeface="Times New Roman" pitchFamily="18" charset="0"/>
                <a:cs typeface="Times New Roman" pitchFamily="18" charset="0"/>
              </a:rPr>
              <a:t>Слова</a:t>
            </a:r>
            <a:r>
              <a:rPr lang="sr-Cyrl-RS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чка</a:t>
            </a:r>
            <a:endParaRPr lang="en-US" sz="36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sr-Cyrl-RS" sz="3600" dirty="0" smtClean="0">
                <a:latin typeface="Times New Roman" pitchFamily="18" charset="0"/>
                <a:cs typeface="Times New Roman" pitchFamily="18" charset="0"/>
              </a:rPr>
              <a:t>Итал</a:t>
            </a:r>
            <a:r>
              <a:rPr lang="sr-Cyrl-RS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ија		</a:t>
            </a:r>
            <a:r>
              <a:rPr lang="sr-Cyrl-RS" sz="3600" dirty="0" smtClean="0">
                <a:latin typeface="Times New Roman" pitchFamily="18" charset="0"/>
                <a:cs typeface="Times New Roman" pitchFamily="18" charset="0"/>
              </a:rPr>
              <a:t>Гр</a:t>
            </a:r>
            <a:r>
              <a:rPr lang="sr-Cyrl-RS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чка</a:t>
            </a:r>
            <a:endParaRPr lang="en-US" sz="36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sr-Cyrl-RS" sz="3600" dirty="0" smtClean="0">
                <a:latin typeface="Times New Roman" pitchFamily="18" charset="0"/>
                <a:cs typeface="Times New Roman" pitchFamily="18" charset="0"/>
              </a:rPr>
              <a:t>Словен</a:t>
            </a:r>
            <a:r>
              <a:rPr lang="sr-Cyrl-RS" sz="36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sr-Cyrl-RS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ја		</a:t>
            </a:r>
            <a:r>
              <a:rPr lang="sr-Cyrl-RS" sz="3600" dirty="0" smtClean="0">
                <a:latin typeface="Times New Roman" pitchFamily="18" charset="0"/>
                <a:cs typeface="Times New Roman" pitchFamily="18" charset="0"/>
              </a:rPr>
              <a:t>Че</a:t>
            </a:r>
            <a:r>
              <a:rPr lang="sr-Cyrl-RS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шка</a:t>
            </a:r>
            <a:endParaRPr lang="en-US" sz="36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Пази на правопис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/>
            <a:r>
              <a:rPr lang="sr-Cyrl-RS" sz="3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Ц</a:t>
            </a:r>
            <a:r>
              <a:rPr lang="sr-Cyrl-RS" sz="3600" dirty="0">
                <a:latin typeface="Times New Roman" pitchFamily="18" charset="0"/>
                <a:cs typeface="Times New Roman" pitchFamily="18" charset="0"/>
              </a:rPr>
              <a:t>рна </a:t>
            </a:r>
            <a:r>
              <a:rPr lang="sr-Cyrl-RS" sz="3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Г</a:t>
            </a:r>
            <a:r>
              <a:rPr lang="sr-Cyrl-RS" sz="3600" dirty="0">
                <a:latin typeface="Times New Roman" pitchFamily="18" charset="0"/>
                <a:cs typeface="Times New Roman" pitchFamily="18" charset="0"/>
              </a:rPr>
              <a:t>ора, </a:t>
            </a:r>
            <a:r>
              <a:rPr lang="sr-Cyrl-RS" sz="3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sr-Cyrl-RS" sz="3600" dirty="0">
                <a:latin typeface="Times New Roman" pitchFamily="18" charset="0"/>
                <a:cs typeface="Times New Roman" pitchFamily="18" charset="0"/>
              </a:rPr>
              <a:t>епублика </a:t>
            </a:r>
            <a:r>
              <a:rPr lang="sr-Cyrl-RS" sz="3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sr-Cyrl-RS" sz="3600" dirty="0">
                <a:latin typeface="Times New Roman" pitchFamily="18" charset="0"/>
                <a:cs typeface="Times New Roman" pitchFamily="18" charset="0"/>
              </a:rPr>
              <a:t>рбија</a:t>
            </a:r>
            <a:r>
              <a:rPr lang="sr-Cyrl-RS" sz="36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RS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sr-Cyrl-RS" sz="3600" dirty="0" smtClean="0">
                <a:latin typeface="Times New Roman" pitchFamily="18" charset="0"/>
                <a:cs typeface="Times New Roman" pitchFamily="18" charset="0"/>
              </a:rPr>
              <a:t>раљевина </a:t>
            </a:r>
            <a:r>
              <a:rPr lang="sr-Cyrl-RS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sr-Cyrl-RS" sz="3600" dirty="0" smtClean="0">
                <a:latin typeface="Times New Roman" pitchFamily="18" charset="0"/>
                <a:cs typeface="Times New Roman" pitchFamily="18" charset="0"/>
              </a:rPr>
              <a:t>анска, </a:t>
            </a:r>
            <a:r>
              <a:rPr lang="sr-Cyrl-RS" sz="3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sr-Cyrl-RS" sz="3600" dirty="0">
                <a:latin typeface="Times New Roman" pitchFamily="18" charset="0"/>
                <a:cs typeface="Times New Roman" pitchFamily="18" charset="0"/>
              </a:rPr>
              <a:t>једињено </a:t>
            </a:r>
            <a:r>
              <a:rPr lang="sr-Cyrl-RS" sz="3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sr-Cyrl-RS" sz="3600" dirty="0">
                <a:latin typeface="Times New Roman" pitchFamily="18" charset="0"/>
                <a:cs typeface="Times New Roman" pitchFamily="18" charset="0"/>
              </a:rPr>
              <a:t>раљевство </a:t>
            </a:r>
            <a:r>
              <a:rPr lang="sr-Cyrl-RS" sz="3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sr-Cyrl-RS" sz="3600" dirty="0">
                <a:latin typeface="Times New Roman" pitchFamily="18" charset="0"/>
                <a:cs typeface="Times New Roman" pitchFamily="18" charset="0"/>
              </a:rPr>
              <a:t>елике </a:t>
            </a:r>
            <a:r>
              <a:rPr lang="sr-Cyrl-RS" sz="3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</a:t>
            </a:r>
            <a:r>
              <a:rPr lang="sr-Cyrl-RS" sz="3600" dirty="0">
                <a:latin typeface="Times New Roman" pitchFamily="18" charset="0"/>
                <a:cs typeface="Times New Roman" pitchFamily="18" charset="0"/>
              </a:rPr>
              <a:t>ританије и </a:t>
            </a:r>
            <a:r>
              <a:rPr lang="sr-Cyrl-RS" sz="3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sr-Cyrl-RS" sz="3600" dirty="0">
                <a:latin typeface="Times New Roman" pitchFamily="18" charset="0"/>
                <a:cs typeface="Times New Roman" pitchFamily="18" charset="0"/>
              </a:rPr>
              <a:t>еверне </a:t>
            </a:r>
            <a:r>
              <a:rPr lang="sr-Cyrl-RS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sr-Cyrl-RS" sz="3600" dirty="0" smtClean="0">
                <a:latin typeface="Times New Roman" pitchFamily="18" charset="0"/>
                <a:cs typeface="Times New Roman" pitchFamily="18" charset="0"/>
              </a:rPr>
              <a:t>рске</a:t>
            </a:r>
          </a:p>
          <a:p>
            <a:pPr algn="just"/>
            <a:r>
              <a:rPr lang="sr-Cyrl-RS" sz="3600" dirty="0" smtClean="0">
                <a:latin typeface="Times New Roman" pitchFamily="18" charset="0"/>
                <a:cs typeface="Times New Roman" pitchFamily="18" charset="0"/>
              </a:rPr>
              <a:t>Називи држава пишу се великим почетним словом. Ако је назив састављен од више речи, свака реч пише се великим словом (осим </a:t>
            </a:r>
            <a:r>
              <a:rPr lang="sr-Cyrl-RS" sz="3600" i="1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sr-Cyrl-RS" sz="3600" dirty="0" smtClean="0">
                <a:latin typeface="Times New Roman" pitchFamily="18" charset="0"/>
                <a:cs typeface="Times New Roman" pitchFamily="18" charset="0"/>
              </a:rPr>
              <a:t>).</a:t>
            </a:r>
            <a:endParaRPr lang="en-US" sz="3600" dirty="0">
              <a:latin typeface="Times New Roman" pitchFamily="18" charset="0"/>
              <a:cs typeface="Times New Roman" pitchFamily="18" charset="0"/>
            </a:endParaRPr>
          </a:p>
          <a:p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>
            <a:normAutofit/>
          </a:bodyPr>
          <a:lstStyle/>
          <a:p>
            <a:r>
              <a:rPr lang="sr-Cyrl-RS" sz="3600" dirty="0" smtClean="0">
                <a:latin typeface="Times New Roman" pitchFamily="18" charset="0"/>
                <a:cs typeface="Times New Roman" pitchFamily="18" charset="0"/>
              </a:rPr>
              <a:t>Текст диктата</a:t>
            </a:r>
            <a:endParaRPr lang="en-US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71546"/>
            <a:ext cx="8229600" cy="5286412"/>
          </a:xfrm>
        </p:spPr>
        <p:txBody>
          <a:bodyPr>
            <a:normAutofit fontScale="92500"/>
          </a:bodyPr>
          <a:lstStyle/>
          <a:p>
            <a:pPr algn="just"/>
            <a:r>
              <a:rPr lang="sr-Cyrl-RS" dirty="0">
                <a:latin typeface="Times New Roman" pitchFamily="18" charset="0"/>
                <a:cs typeface="Times New Roman" pitchFamily="18" charset="0"/>
              </a:rPr>
              <a:t>У састав </a:t>
            </a:r>
            <a:r>
              <a:rPr lang="sr-Cyrl-RS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вропе улази педесет (50) независних држава.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Неколико њих се налази и на другим континентима  </a:t>
            </a: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Ј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ерменија би географски требало да припада Азији, али се ипак убраја у земље </a:t>
            </a: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вропе. Међу најмањим </a:t>
            </a: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вропским земљама су </a:t>
            </a: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атикан, </a:t>
            </a: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нежевина </a:t>
            </a: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онако, </a:t>
            </a: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нежевина </a:t>
            </a: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ндора и </a:t>
            </a: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нежевина </a:t>
            </a: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Л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ихтенштајн, а највеће као што су </a:t>
            </a: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уска </a:t>
            </a: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Ф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едерација, </a:t>
            </a: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епублика Казахстан 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sr-Cyrl-RS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епублика </a:t>
            </a:r>
            <a:r>
              <a:rPr lang="sr-Cyrl-RS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урска већим својим делом припадају </a:t>
            </a:r>
            <a:r>
              <a:rPr lang="sr-Cyrl-RS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зији. 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77</TotalTime>
  <Words>144</Words>
  <Application>Microsoft Office PowerPoint</Application>
  <PresentationFormat>On-screen Show (4:3)</PresentationFormat>
  <Paragraphs>18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Географски појмови и називи држава</vt:lpstr>
      <vt:lpstr> https://www.youtube.com/watch?v=9n04SEzuvXo </vt:lpstr>
      <vt:lpstr>Смена дана и ноћи</vt:lpstr>
      <vt:lpstr>Кретање Земље око Сунца ‒ годишња доба</vt:lpstr>
      <vt:lpstr>Slide 5</vt:lpstr>
      <vt:lpstr>Европске државе</vt:lpstr>
      <vt:lpstr>Називи држава</vt:lpstr>
      <vt:lpstr>Пази на правопис</vt:lpstr>
      <vt:lpstr>Текст диктата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Географски појмови и називи држава</dc:title>
  <dc:creator>Natasa</dc:creator>
  <cp:lastModifiedBy>Natasa</cp:lastModifiedBy>
  <cp:revision>7</cp:revision>
  <dcterms:created xsi:type="dcterms:W3CDTF">2020-07-02T12:10:29Z</dcterms:created>
  <dcterms:modified xsi:type="dcterms:W3CDTF">2020-07-15T14:22:54Z</dcterms:modified>
</cp:coreProperties>
</file>