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4" r:id="rId4"/>
    <p:sldId id="259" r:id="rId5"/>
    <p:sldId id="265" r:id="rId6"/>
    <p:sldId id="260" r:id="rId7"/>
    <p:sldId id="266" r:id="rId8"/>
    <p:sldId id="261" r:id="rId9"/>
    <p:sldId id="263" r:id="rId10"/>
    <p:sldId id="262" r:id="rId11"/>
    <p:sldId id="257" r:id="rId12"/>
    <p:sldId id="267" r:id="rId13"/>
    <p:sldId id="272" r:id="rId14"/>
    <p:sldId id="268" r:id="rId15"/>
    <p:sldId id="269" r:id="rId16"/>
    <p:sldId id="270" r:id="rId17"/>
    <p:sldId id="271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67BF6-5E65-494D-A687-07104E64E033}" type="datetimeFigureOut">
              <a:rPr lang="en-US" smtClean="0"/>
              <a:pPr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30CA5-72C7-4016-A3F2-17254AAE21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67BF6-5E65-494D-A687-07104E64E033}" type="datetimeFigureOut">
              <a:rPr lang="en-US" smtClean="0"/>
              <a:pPr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30CA5-72C7-4016-A3F2-17254AAE21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67BF6-5E65-494D-A687-07104E64E033}" type="datetimeFigureOut">
              <a:rPr lang="en-US" smtClean="0"/>
              <a:pPr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30CA5-72C7-4016-A3F2-17254AAE21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67BF6-5E65-494D-A687-07104E64E033}" type="datetimeFigureOut">
              <a:rPr lang="en-US" smtClean="0"/>
              <a:pPr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30CA5-72C7-4016-A3F2-17254AAE21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67BF6-5E65-494D-A687-07104E64E033}" type="datetimeFigureOut">
              <a:rPr lang="en-US" smtClean="0"/>
              <a:pPr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30CA5-72C7-4016-A3F2-17254AAE21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67BF6-5E65-494D-A687-07104E64E033}" type="datetimeFigureOut">
              <a:rPr lang="en-US" smtClean="0"/>
              <a:pPr/>
              <a:t>2/24/2020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30CA5-72C7-4016-A3F2-17254AAE21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67BF6-5E65-494D-A687-07104E64E033}" type="datetimeFigureOut">
              <a:rPr lang="en-US" smtClean="0"/>
              <a:pPr/>
              <a:t>2/24/2020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30CA5-72C7-4016-A3F2-17254AAE21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67BF6-5E65-494D-A687-07104E64E033}" type="datetimeFigureOut">
              <a:rPr lang="en-US" smtClean="0"/>
              <a:pPr/>
              <a:t>2/24/2020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30CA5-72C7-4016-A3F2-17254AAE21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67BF6-5E65-494D-A687-07104E64E033}" type="datetimeFigureOut">
              <a:rPr lang="en-US" smtClean="0"/>
              <a:pPr/>
              <a:t>2/24/2020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30CA5-72C7-4016-A3F2-17254AAE21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67BF6-5E65-494D-A687-07104E64E033}" type="datetimeFigureOut">
              <a:rPr lang="en-US" smtClean="0"/>
              <a:pPr/>
              <a:t>2/24/2020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30CA5-72C7-4016-A3F2-17254AAE21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67BF6-5E65-494D-A687-07104E64E033}" type="datetimeFigureOut">
              <a:rPr lang="en-US" smtClean="0"/>
              <a:pPr/>
              <a:t>2/24/2020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30CA5-72C7-4016-A3F2-17254AAE21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467BF6-5E65-494D-A687-07104E64E033}" type="datetimeFigureOut">
              <a:rPr lang="en-US" smtClean="0"/>
              <a:pPr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C30CA5-72C7-4016-A3F2-17254AAE210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dirty="0" smtClean="0"/>
              <a:t>Одећа и обућа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Cyrl-RS" dirty="0" smtClean="0"/>
              <a:t>Материјали од којих се израђује, одржавање одеће и обуће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Какве су ципеле?</a:t>
            </a:r>
            <a:endParaRPr lang="en-US" dirty="0"/>
          </a:p>
        </p:txBody>
      </p:sp>
      <p:pic>
        <p:nvPicPr>
          <p:cNvPr id="5" name="Content Placeholder 4" descr="depositphotos_5525237-stock-photo-hiking-boots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516981"/>
            <a:ext cx="4038600" cy="2692400"/>
          </a:xfrm>
        </p:spPr>
      </p:pic>
      <p:pic>
        <p:nvPicPr>
          <p:cNvPr id="7" name="Content Placeholder 6" descr="depositphotos_118568766-stock-photo-suede-shoes-on-background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2577455"/>
            <a:ext cx="4038600" cy="257145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Чиме чистимо ципеле?</a:t>
            </a:r>
            <a:endParaRPr lang="en-US" dirty="0"/>
          </a:p>
        </p:txBody>
      </p:sp>
      <p:pic>
        <p:nvPicPr>
          <p:cNvPr id="4" name="Content Placeholder 3" descr="depositphotos_3877673-stock-photo-shoe-shine.jpg"/>
          <p:cNvPicPr>
            <a:picLocks noGrp="1" noChangeAspect="1"/>
          </p:cNvPicPr>
          <p:nvPr>
            <p:ph idx="1"/>
          </p:nvPr>
        </p:nvPicPr>
        <p:blipFill>
          <a:blip r:embed="rId2"/>
          <a:srcRect l="-440" t="41985" r="42962" b="-386"/>
          <a:stretch>
            <a:fillRect/>
          </a:stretch>
        </p:blipFill>
        <p:spPr>
          <a:xfrm>
            <a:off x="714348" y="3786190"/>
            <a:ext cx="3500462" cy="2643206"/>
          </a:xfrm>
        </p:spPr>
      </p:pic>
      <p:pic>
        <p:nvPicPr>
          <p:cNvPr id="5" name="Picture 4" descr="depositphotos_20184477-stock-photo-brushes-for-shoes-cleaning-o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6116" y="1714488"/>
            <a:ext cx="4500594" cy="28447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Памучни материјал</a:t>
            </a:r>
            <a:endParaRPr lang="en-US" dirty="0"/>
          </a:p>
        </p:txBody>
      </p:sp>
      <p:pic>
        <p:nvPicPr>
          <p:cNvPr id="4" name="Content Placeholder 3" descr="depositphotos_3618279-stock-photo-blue-jean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81005" y="1600200"/>
            <a:ext cx="5981990" cy="4525963"/>
          </a:xfrm>
        </p:spPr>
      </p:pic>
      <p:pic>
        <p:nvPicPr>
          <p:cNvPr id="5" name="Picture 4" descr="depositphotos_88271996-stock-illustration-cotton-label-with-place-fo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1571612"/>
            <a:ext cx="1500183" cy="15001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17681"/>
            <a:ext cx="8229600" cy="4525963"/>
          </a:xfrm>
        </p:spPr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ПАМУ</a:t>
            </a:r>
            <a:r>
              <a:rPr lang="sr-Cyrl-RS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+ -АН </a:t>
            </a:r>
            <a:r>
              <a:rPr lang="sr-Cyrl-RS" dirty="0" smtClean="0">
                <a:latin typeface="Times New Roman"/>
                <a:cs typeface="Times New Roman"/>
              </a:rPr>
              <a:t>&gt; ПАМУ</a:t>
            </a:r>
            <a:r>
              <a:rPr lang="sr-Cyrl-RS" b="1" dirty="0" smtClean="0">
                <a:latin typeface="Times New Roman"/>
                <a:cs typeface="Times New Roman"/>
              </a:rPr>
              <a:t>К</a:t>
            </a:r>
            <a:r>
              <a:rPr lang="sr-Cyrl-RS" dirty="0" smtClean="0">
                <a:latin typeface="Times New Roman"/>
                <a:cs typeface="Times New Roman"/>
              </a:rPr>
              <a:t>АН &gt; </a:t>
            </a:r>
          </a:p>
          <a:p>
            <a:endParaRPr lang="sr-Cyrl-RS" dirty="0" smtClean="0">
              <a:latin typeface="Times New Roman"/>
              <a:cs typeface="Times New Roman"/>
            </a:endParaRPr>
          </a:p>
          <a:p>
            <a:r>
              <a:rPr lang="sr-Cyrl-RS" dirty="0" smtClean="0">
                <a:latin typeface="Times New Roman"/>
                <a:cs typeface="Times New Roman"/>
              </a:rPr>
              <a:t>ПАМУ</a:t>
            </a:r>
            <a:r>
              <a:rPr lang="sr-Cyrl-RS" b="1" dirty="0" smtClean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Ч</a:t>
            </a:r>
            <a:r>
              <a:rPr lang="sr-Cyrl-RS" dirty="0" smtClean="0">
                <a:latin typeface="Times New Roman"/>
                <a:cs typeface="Times New Roman"/>
              </a:rPr>
              <a:t>АН </a:t>
            </a:r>
            <a:endParaRPr lang="en-US" dirty="0"/>
          </a:p>
        </p:txBody>
      </p:sp>
      <p:sp>
        <p:nvSpPr>
          <p:cNvPr id="4" name="Down Arrow 3"/>
          <p:cNvSpPr/>
          <p:nvPr/>
        </p:nvSpPr>
        <p:spPr>
          <a:xfrm>
            <a:off x="1857356" y="2232035"/>
            <a:ext cx="428628" cy="428628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Свила</a:t>
            </a:r>
            <a:endParaRPr lang="en-US" dirty="0"/>
          </a:p>
        </p:txBody>
      </p:sp>
      <p:pic>
        <p:nvPicPr>
          <p:cNvPr id="4" name="Content Placeholder 3" descr="depositphotos_5299949-stock-illustration-white-silk-backgroun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93474" y="1600200"/>
            <a:ext cx="5836046" cy="443402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Вунени материјал</a:t>
            </a:r>
            <a:endParaRPr lang="en-US" dirty="0"/>
          </a:p>
        </p:txBody>
      </p:sp>
      <p:pic>
        <p:nvPicPr>
          <p:cNvPr id="4" name="Content Placeholder 3" descr="depositphotos_31661519-stock-illustration-knit-sewater-fabric-seamless-patter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89243" y="1600200"/>
            <a:ext cx="4525963" cy="4525963"/>
          </a:xfrm>
        </p:spPr>
      </p:pic>
      <p:pic>
        <p:nvPicPr>
          <p:cNvPr id="5" name="Picture 4" descr="depositphotos_1097075-stock-photo-blue-wool-ske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4143380"/>
            <a:ext cx="2285984" cy="17144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Кожа</a:t>
            </a:r>
            <a:endParaRPr lang="en-US" dirty="0"/>
          </a:p>
        </p:txBody>
      </p:sp>
      <p:pic>
        <p:nvPicPr>
          <p:cNvPr id="4" name="Content Placeholder 3" descr="depositphotos_63283415-stock-photo-two-skin-slice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7939" y="1600201"/>
            <a:ext cx="7873151" cy="43594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Гума</a:t>
            </a:r>
            <a:endParaRPr lang="en-US" dirty="0"/>
          </a:p>
        </p:txBody>
      </p:sp>
      <p:pic>
        <p:nvPicPr>
          <p:cNvPr id="4" name="Content Placeholder 3" descr="depositphotos_12535344-stock-photo-rubber-roll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86857" y="1600201"/>
            <a:ext cx="6471291" cy="43078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17681"/>
            <a:ext cx="8229600" cy="4525963"/>
          </a:xfrm>
        </p:spPr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СВИЛА + -ЕН </a:t>
            </a:r>
            <a:r>
              <a:rPr lang="sr-Cyrl-RS" dirty="0" smtClean="0">
                <a:latin typeface="Times New Roman"/>
                <a:cs typeface="Times New Roman"/>
              </a:rPr>
              <a:t>&gt; СВИЛЕН</a:t>
            </a: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ВУНА + -ЕН </a:t>
            </a:r>
            <a:r>
              <a:rPr lang="sr-Cyrl-RS" dirty="0" smtClean="0">
                <a:latin typeface="Times New Roman"/>
                <a:cs typeface="Times New Roman"/>
              </a:rPr>
              <a:t>&gt; ВУНЕН</a:t>
            </a: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ГУМА + -ЕН </a:t>
            </a:r>
            <a:r>
              <a:rPr lang="sr-Cyrl-RS" dirty="0" smtClean="0">
                <a:latin typeface="Times New Roman"/>
                <a:cs typeface="Times New Roman"/>
              </a:rPr>
              <a:t>&gt; ГУМЕН</a:t>
            </a: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КОЖА + -НИ </a:t>
            </a:r>
            <a:r>
              <a:rPr lang="sr-Cyrl-RS" dirty="0" smtClean="0">
                <a:latin typeface="Times New Roman"/>
                <a:cs typeface="Times New Roman"/>
              </a:rPr>
              <a:t>&gt; КОЖНИ</a:t>
            </a:r>
          </a:p>
          <a:p>
            <a:endParaRPr lang="sr-Cyrl-RS" dirty="0" smtClean="0">
              <a:latin typeface="Times New Roman"/>
              <a:cs typeface="Times New Roman"/>
            </a:endParaRPr>
          </a:p>
          <a:p>
            <a:endParaRPr lang="sr-Cyrl-RS" dirty="0" smtClean="0">
              <a:latin typeface="Times New Roman"/>
              <a:cs typeface="Times New Roman"/>
            </a:endParaRPr>
          </a:p>
          <a:p>
            <a:endParaRPr lang="sr-Cyrl-RS" dirty="0" smtClean="0">
              <a:latin typeface="Times New Roman"/>
              <a:cs typeface="Times New Roman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000232" y="1927214"/>
            <a:ext cx="285752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714480" y="2498718"/>
            <a:ext cx="285752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785918" y="3071810"/>
            <a:ext cx="285752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785918" y="3714752"/>
            <a:ext cx="285752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Каква је мајица?</a:t>
            </a:r>
            <a:endParaRPr lang="en-US" dirty="0"/>
          </a:p>
        </p:txBody>
      </p:sp>
      <p:pic>
        <p:nvPicPr>
          <p:cNvPr id="5" name="Content Placeholder 4" descr="depositphotos_33775927-stock-photo-dirty-shirt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285993"/>
            <a:ext cx="3969516" cy="2500330"/>
          </a:xfrm>
        </p:spPr>
      </p:pic>
      <p:pic>
        <p:nvPicPr>
          <p:cNvPr id="6" name="Content Placeholder 5" descr="depositphotos_41332769-stock-photo-hand-holding-dirty-shirt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2301826"/>
            <a:ext cx="3567138" cy="275816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Како перемо веш?</a:t>
            </a:r>
            <a:endParaRPr lang="en-US" dirty="0"/>
          </a:p>
        </p:txBody>
      </p:sp>
      <p:pic>
        <p:nvPicPr>
          <p:cNvPr id="4" name="Content Placeholder 3" descr="depositphotos_1563437-stock-photo-washing-powd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5786" y="2571744"/>
            <a:ext cx="2743199" cy="1828799"/>
          </a:xfrm>
        </p:spPr>
      </p:pic>
      <p:pic>
        <p:nvPicPr>
          <p:cNvPr id="5" name="Picture 4" descr="depositphotos_45871587-stock-photo-washing-machine.jpg"/>
          <p:cNvPicPr>
            <a:picLocks noChangeAspect="1"/>
          </p:cNvPicPr>
          <p:nvPr/>
        </p:nvPicPr>
        <p:blipFill>
          <a:blip r:embed="rId3"/>
          <a:srcRect l="1562" t="22916" r="4687" b="5208"/>
          <a:stretch>
            <a:fillRect/>
          </a:stretch>
        </p:blipFill>
        <p:spPr>
          <a:xfrm>
            <a:off x="4214810" y="1571612"/>
            <a:ext cx="4286280" cy="49292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Каква је кошуља?</a:t>
            </a:r>
            <a:endParaRPr lang="en-US" dirty="0"/>
          </a:p>
        </p:txBody>
      </p:sp>
      <p:pic>
        <p:nvPicPr>
          <p:cNvPr id="11" name="Content Placeholder 10" descr="depositphotos_99242098-stock-photo-wrinkle-striped-shirt-isolated-o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42910" y="1600200"/>
            <a:ext cx="3643337" cy="4525963"/>
          </a:xfrm>
        </p:spPr>
      </p:pic>
      <p:pic>
        <p:nvPicPr>
          <p:cNvPr id="12" name="Content Placeholder 11" descr="depositphotos_2003365-stock-photo-blue-pinstriped-dress-shirt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138936" y="1600200"/>
            <a:ext cx="3057127" cy="45259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Како пегламо веш?</a:t>
            </a:r>
            <a:endParaRPr lang="en-US" dirty="0"/>
          </a:p>
        </p:txBody>
      </p:sp>
      <p:pic>
        <p:nvPicPr>
          <p:cNvPr id="4" name="Content Placeholder 3" descr="depositphotos_19927577-stock-illustration-realistic-illustration-of-steam-iro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1714488"/>
            <a:ext cx="2524597" cy="3114684"/>
          </a:xfrm>
        </p:spPr>
      </p:pic>
      <p:pic>
        <p:nvPicPr>
          <p:cNvPr id="5" name="Picture 4" descr="depositphotos_66288089-stock-photo-ironing-boar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7554" y="1571612"/>
            <a:ext cx="4777393" cy="4892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Какве су фармерке?</a:t>
            </a:r>
            <a:endParaRPr lang="en-US" dirty="0"/>
          </a:p>
        </p:txBody>
      </p:sp>
      <p:pic>
        <p:nvPicPr>
          <p:cNvPr id="8" name="Content Placeholder 7" descr="depositphotos_3727873-stock-photo-damaged-jeans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 rot="16200000">
            <a:off x="457200" y="2716345"/>
            <a:ext cx="4038600" cy="2293672"/>
          </a:xfrm>
        </p:spPr>
      </p:pic>
      <p:pic>
        <p:nvPicPr>
          <p:cNvPr id="7" name="Content Placeholder 4" descr="depositphotos_1534183-stock-photo-texture-of-cut-jeans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 rot="5400000">
            <a:off x="4895985" y="2642402"/>
            <a:ext cx="3895458" cy="246825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Чиме шијемо?</a:t>
            </a:r>
            <a:endParaRPr lang="en-US" dirty="0"/>
          </a:p>
        </p:txBody>
      </p:sp>
      <p:pic>
        <p:nvPicPr>
          <p:cNvPr id="4" name="Content Placeholder 3" descr="depositphotos_6091341-stock-photo-spool-of-thread-and-needl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7383" t="11996" r="12118" b="9084"/>
          <a:stretch>
            <a:fillRect/>
          </a:stretch>
        </p:blipFill>
        <p:spPr>
          <a:xfrm>
            <a:off x="642910" y="2071678"/>
            <a:ext cx="2071702" cy="2031080"/>
          </a:xfrm>
        </p:spPr>
      </p:pic>
      <p:pic>
        <p:nvPicPr>
          <p:cNvPr id="5" name="Picture 4" descr="depositphotos_4101156-stock-photo-sewing-mach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240" y="1714488"/>
            <a:ext cx="5582898" cy="4382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Какве су патике?</a:t>
            </a:r>
            <a:endParaRPr lang="en-US" dirty="0"/>
          </a:p>
        </p:txBody>
      </p:sp>
      <p:pic>
        <p:nvPicPr>
          <p:cNvPr id="5" name="Content Placeholder 4" descr="depositphotos_25018671-stock-photo-a-pair-of-dirty-sneakers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516981"/>
            <a:ext cx="4038600" cy="2692400"/>
          </a:xfrm>
        </p:spPr>
      </p:pic>
      <p:pic>
        <p:nvPicPr>
          <p:cNvPr id="6" name="Content Placeholder 5" descr="depositphotos_9473512-stock-photo-vintage-red-shoes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2232740"/>
            <a:ext cx="4038600" cy="326088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Како перемо патике?</a:t>
            </a:r>
            <a:endParaRPr lang="en-US" dirty="0"/>
          </a:p>
        </p:txBody>
      </p:sp>
      <p:pic>
        <p:nvPicPr>
          <p:cNvPr id="4" name="Content Placeholder 3" descr="depositphotos_41020537-stock-photo-green-cleaning-brus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1714488"/>
            <a:ext cx="2358364" cy="2208663"/>
          </a:xfrm>
        </p:spPr>
      </p:pic>
      <p:pic>
        <p:nvPicPr>
          <p:cNvPr id="5" name="Picture 4" descr="depositphotos_1563437-stock-photo-washing-powder.jpg"/>
          <p:cNvPicPr>
            <a:picLocks noChangeAspect="1"/>
          </p:cNvPicPr>
          <p:nvPr/>
        </p:nvPicPr>
        <p:blipFill>
          <a:blip r:embed="rId3"/>
          <a:srcRect l="15517" t="10345" r="10344" b="1723"/>
          <a:stretch>
            <a:fillRect/>
          </a:stretch>
        </p:blipFill>
        <p:spPr>
          <a:xfrm>
            <a:off x="5643570" y="1428736"/>
            <a:ext cx="2620094" cy="2071702"/>
          </a:xfrm>
          <a:prstGeom prst="rect">
            <a:avLst/>
          </a:prstGeom>
        </p:spPr>
      </p:pic>
      <p:pic>
        <p:nvPicPr>
          <p:cNvPr id="6" name="Picture 5" descr="depositphotos_34244637-stock-photo-plastic-basin-isolated-on-white.jpg"/>
          <p:cNvPicPr>
            <a:picLocks noChangeAspect="1"/>
          </p:cNvPicPr>
          <p:nvPr/>
        </p:nvPicPr>
        <p:blipFill>
          <a:blip r:embed="rId4"/>
          <a:srcRect l="3077" t="4615" r="7692" b="5384"/>
          <a:stretch>
            <a:fillRect/>
          </a:stretch>
        </p:blipFill>
        <p:spPr>
          <a:xfrm>
            <a:off x="2428860" y="3643314"/>
            <a:ext cx="4143404" cy="27860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91</Words>
  <Application>Microsoft Office PowerPoint</Application>
  <PresentationFormat>On-screen Show (4:3)</PresentationFormat>
  <Paragraphs>25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Одећа и обућа</vt:lpstr>
      <vt:lpstr>Каква је мајица?</vt:lpstr>
      <vt:lpstr>Како перемо веш?</vt:lpstr>
      <vt:lpstr>Каква је кошуља?</vt:lpstr>
      <vt:lpstr>Како пегламо веш?</vt:lpstr>
      <vt:lpstr>Какве су фармерке?</vt:lpstr>
      <vt:lpstr>Чиме шијемо?</vt:lpstr>
      <vt:lpstr>Какве су патике?</vt:lpstr>
      <vt:lpstr>Како перемо патике?</vt:lpstr>
      <vt:lpstr>Какве су ципеле?</vt:lpstr>
      <vt:lpstr>Чиме чистимо ципеле?</vt:lpstr>
      <vt:lpstr>Памучни материјал</vt:lpstr>
      <vt:lpstr>Slide 13</vt:lpstr>
      <vt:lpstr>Свила</vt:lpstr>
      <vt:lpstr>Вунени материјал</vt:lpstr>
      <vt:lpstr>Кожа</vt:lpstr>
      <vt:lpstr>Гума</vt:lpstr>
      <vt:lpstr>Slide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Одећа и обућа</dc:title>
  <dc:creator>Natasa</dc:creator>
  <cp:lastModifiedBy>Natasa</cp:lastModifiedBy>
  <cp:revision>13</cp:revision>
  <dcterms:created xsi:type="dcterms:W3CDTF">2019-11-20T19:22:32Z</dcterms:created>
  <dcterms:modified xsi:type="dcterms:W3CDTF">2020-02-24T17:19:21Z</dcterms:modified>
</cp:coreProperties>
</file>