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B8083-0736-4DDA-8F3B-8F9F71C46B32}" type="datetimeFigureOut">
              <a:rPr lang="en-US" smtClean="0"/>
              <a:t>1/13/2022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914D-E761-46E8-A459-42C3D78186AC}" type="slidenum">
              <a:rPr lang="sr-Cyrl-RS" smtClean="0"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B8083-0736-4DDA-8F3B-8F9F71C46B32}" type="datetimeFigureOut">
              <a:rPr lang="en-US" smtClean="0"/>
              <a:t>1/13/2022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914D-E761-46E8-A459-42C3D78186AC}" type="slidenum">
              <a:rPr lang="sr-Cyrl-RS" smtClean="0"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B8083-0736-4DDA-8F3B-8F9F71C46B32}" type="datetimeFigureOut">
              <a:rPr lang="en-US" smtClean="0"/>
              <a:t>1/13/2022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914D-E761-46E8-A459-42C3D78186AC}" type="slidenum">
              <a:rPr lang="sr-Cyrl-RS" smtClean="0"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B8083-0736-4DDA-8F3B-8F9F71C46B32}" type="datetimeFigureOut">
              <a:rPr lang="en-US" smtClean="0"/>
              <a:t>1/13/2022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914D-E761-46E8-A459-42C3D78186AC}" type="slidenum">
              <a:rPr lang="sr-Cyrl-RS" smtClean="0"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B8083-0736-4DDA-8F3B-8F9F71C46B32}" type="datetimeFigureOut">
              <a:rPr lang="en-US" smtClean="0"/>
              <a:t>1/13/2022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914D-E761-46E8-A459-42C3D78186AC}" type="slidenum">
              <a:rPr lang="sr-Cyrl-RS" smtClean="0"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B8083-0736-4DDA-8F3B-8F9F71C46B32}" type="datetimeFigureOut">
              <a:rPr lang="en-US" smtClean="0"/>
              <a:t>1/13/2022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914D-E761-46E8-A459-42C3D78186AC}" type="slidenum">
              <a:rPr lang="sr-Cyrl-RS" smtClean="0"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B8083-0736-4DDA-8F3B-8F9F71C46B32}" type="datetimeFigureOut">
              <a:rPr lang="en-US" smtClean="0"/>
              <a:t>1/13/2022</a:t>
            </a:fld>
            <a:endParaRPr lang="sr-Cyrl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914D-E761-46E8-A459-42C3D78186AC}" type="slidenum">
              <a:rPr lang="sr-Cyrl-RS" smtClean="0"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B8083-0736-4DDA-8F3B-8F9F71C46B32}" type="datetimeFigureOut">
              <a:rPr lang="en-US" smtClean="0"/>
              <a:t>1/13/2022</a:t>
            </a:fld>
            <a:endParaRPr lang="sr-Cyrl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914D-E761-46E8-A459-42C3D78186AC}" type="slidenum">
              <a:rPr lang="sr-Cyrl-RS" smtClean="0"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B8083-0736-4DDA-8F3B-8F9F71C46B32}" type="datetimeFigureOut">
              <a:rPr lang="en-US" smtClean="0"/>
              <a:t>1/13/2022</a:t>
            </a:fld>
            <a:endParaRPr lang="sr-Cyrl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914D-E761-46E8-A459-42C3D78186AC}" type="slidenum">
              <a:rPr lang="sr-Cyrl-RS" smtClean="0"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B8083-0736-4DDA-8F3B-8F9F71C46B32}" type="datetimeFigureOut">
              <a:rPr lang="en-US" smtClean="0"/>
              <a:t>1/13/2022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914D-E761-46E8-A459-42C3D78186AC}" type="slidenum">
              <a:rPr lang="sr-Cyrl-RS" smtClean="0"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B8083-0736-4DDA-8F3B-8F9F71C46B32}" type="datetimeFigureOut">
              <a:rPr lang="en-US" smtClean="0"/>
              <a:t>1/13/2022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F914D-E761-46E8-A459-42C3D78186AC}" type="slidenum">
              <a:rPr lang="sr-Cyrl-RS" smtClean="0"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B8083-0736-4DDA-8F3B-8F9F71C46B32}" type="datetimeFigureOut">
              <a:rPr lang="en-US" smtClean="0"/>
              <a:t>1/13/2022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F914D-E761-46E8-A459-42C3D78186AC}" type="slidenum">
              <a:rPr lang="sr-Cyrl-RS" smtClean="0"/>
              <a:t>‹#›</a:t>
            </a:fld>
            <a:endParaRPr lang="sr-Cyrl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avougaonik 3">
            <a:extLst>
              <a:ext uri="{FF2B5EF4-FFF2-40B4-BE49-F238E27FC236}"/>
            </a:extLst>
          </p:cNvPr>
          <p:cNvSpPr/>
          <p:nvPr/>
        </p:nvSpPr>
        <p:spPr>
          <a:xfrm>
            <a:off x="246093" y="142852"/>
            <a:ext cx="8612187" cy="6386512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„</a:t>
            </a:r>
            <a:r>
              <a:rPr lang="sr-Cyrl-R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Шашава песма</a:t>
            </a:r>
            <a:r>
              <a:rPr lang="sr-Cyrl-R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endParaRPr lang="sr-Cyrl-RS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Cyrl-RS" dirty="0" smtClean="0">
                <a:solidFill>
                  <a:schemeClr val="bg1"/>
                </a:solidFill>
              </a:rPr>
              <a:t>Мирослав Антић</a:t>
            </a:r>
            <a:endParaRPr lang="sr-Cyrl-R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ugaonik 3">
            <a:extLst>
              <a:ext uri="{FF2B5EF4-FFF2-40B4-BE49-F238E27FC236}"/>
            </a:extLst>
          </p:cNvPr>
          <p:cNvSpPr/>
          <p:nvPr/>
        </p:nvSpPr>
        <p:spPr>
          <a:xfrm>
            <a:off x="246093" y="142852"/>
            <a:ext cx="8612187" cy="6386512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/>
              <a:t> </a:t>
            </a:r>
            <a:endParaRPr lang="en-US" dirty="0"/>
          </a:p>
        </p:txBody>
      </p:sp>
      <p:pic>
        <p:nvPicPr>
          <p:cNvPr id="1026" name="Picture 2" descr="NA DANAŠNJI DAN: Rođen Miroslav Mika Antić - Montenegro magazi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893801"/>
            <a:ext cx="2962348" cy="4892653"/>
          </a:xfrm>
          <a:prstGeom prst="rect">
            <a:avLst/>
          </a:prstGeom>
          <a:noFill/>
        </p:spPr>
      </p:pic>
      <p:sp>
        <p:nvSpPr>
          <p:cNvPr id="4" name="Subtitle 2"/>
          <p:cNvSpPr txBox="1">
            <a:spLocks/>
          </p:cNvSpPr>
          <p:nvPr/>
        </p:nvSpPr>
        <p:spPr>
          <a:xfrm>
            <a:off x="3714744" y="785794"/>
            <a:ext cx="4929222" cy="507209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sr-Cyrl-R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Мирослав Антић</a:t>
            </a:r>
            <a:r>
              <a:rPr kumimoji="0" lang="sr-Cyrl-R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(1932</a:t>
            </a:r>
            <a:r>
              <a:rPr kumimoji="0" lang="sr-Cyrl-R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cs typeface="Times New Roman"/>
              </a:rPr>
              <a:t>‒</a:t>
            </a:r>
            <a:r>
              <a:rPr kumimoji="0" lang="sr-Cyrl-R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1986)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sr-Cyrl-RS" sz="3200" dirty="0" smtClean="0">
                <a:solidFill>
                  <a:schemeClr val="bg1"/>
                </a:solidFill>
              </a:rPr>
              <a:t>српски песник, новинар и сликар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sr-Cyrl-RS" sz="3200" dirty="0">
                <a:solidFill>
                  <a:schemeClr val="bg1"/>
                </a:solidFill>
              </a:rPr>
              <a:t>з</a:t>
            </a:r>
            <a:r>
              <a:rPr lang="sr-Cyrl-RS" sz="3200" dirty="0" smtClean="0">
                <a:solidFill>
                  <a:schemeClr val="bg1"/>
                </a:solidFill>
              </a:rPr>
              <a:t>а децу написао: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bg1"/>
                </a:solidFill>
              </a:rPr>
              <a:t>„Плави чуперак</a:t>
            </a:r>
            <a:r>
              <a:rPr lang="sr-Cyrl-RS" sz="3200" dirty="0" smtClean="0">
                <a:solidFill>
                  <a:schemeClr val="bg1"/>
                </a:solidFill>
              </a:rPr>
              <a:t>”, </a:t>
            </a:r>
            <a:r>
              <a:rPr lang="ru-RU" sz="3200" dirty="0" smtClean="0">
                <a:solidFill>
                  <a:schemeClr val="bg1"/>
                </a:solidFill>
              </a:rPr>
              <a:t>„Шашава књига</a:t>
            </a:r>
            <a:r>
              <a:rPr lang="sr-Cyrl-RS" sz="3200" dirty="0" smtClean="0">
                <a:solidFill>
                  <a:schemeClr val="bg1"/>
                </a:solidFill>
              </a:rPr>
              <a:t>”,</a:t>
            </a:r>
            <a:r>
              <a:rPr lang="ru-RU" sz="3200" dirty="0" smtClean="0">
                <a:solidFill>
                  <a:schemeClr val="bg1"/>
                </a:solidFill>
              </a:rPr>
              <a:t> „Гарави сокак</a:t>
            </a:r>
            <a:r>
              <a:rPr lang="sr-Cyrl-RS" sz="3200" dirty="0" smtClean="0">
                <a:solidFill>
                  <a:schemeClr val="bg1"/>
                </a:solidFill>
              </a:rPr>
              <a:t>”,</a:t>
            </a:r>
            <a:r>
              <a:rPr lang="ru-RU" sz="3200" dirty="0" smtClean="0">
                <a:solidFill>
                  <a:schemeClr val="bg1"/>
                </a:solidFill>
              </a:rPr>
              <a:t> „Прва љубав</a:t>
            </a:r>
            <a:r>
              <a:rPr lang="sr-Cyrl-RS" sz="3200" dirty="0" smtClean="0">
                <a:solidFill>
                  <a:schemeClr val="bg1"/>
                </a:solidFill>
              </a:rPr>
              <a:t>”, </a:t>
            </a:r>
            <a:r>
              <a:rPr lang="ru-RU" sz="3200" dirty="0" smtClean="0">
                <a:solidFill>
                  <a:schemeClr val="bg1"/>
                </a:solidFill>
              </a:rPr>
              <a:t>„Плава звезда</a:t>
            </a:r>
            <a:r>
              <a:rPr lang="sr-Cyrl-RS" sz="3200" dirty="0" smtClean="0">
                <a:solidFill>
                  <a:schemeClr val="bg1"/>
                </a:solidFill>
              </a:rPr>
              <a:t>”...</a:t>
            </a:r>
            <a:endParaRPr lang="sr-Cyrl-RS" sz="3200" dirty="0" smtClean="0">
              <a:solidFill>
                <a:schemeClr val="bg1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sr-Cyrl-RS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sr-Cyrl-R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ugaonik 3">
            <a:extLst>
              <a:ext uri="{FF2B5EF4-FFF2-40B4-BE49-F238E27FC236}"/>
            </a:extLst>
          </p:cNvPr>
          <p:cNvSpPr/>
          <p:nvPr/>
        </p:nvSpPr>
        <p:spPr>
          <a:xfrm>
            <a:off x="246093" y="142852"/>
            <a:ext cx="8612187" cy="6386512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Обраћајући се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деци он каже: „Моје песме нису песме, него писма свакоме од вас. Оне нису у овим речима, већ у вама, а речи се употребљавају само као кључеви, да се откључају врата иза којих нека поезија, већ доживљена, већ завршена, већ много пута речена, чека затворена да је неко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ослободи.”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106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„Шашава песма”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„Шашава песма”</dc:title>
  <dc:creator>Natasa</dc:creator>
  <cp:lastModifiedBy>Natasa</cp:lastModifiedBy>
  <cp:revision>2</cp:revision>
  <dcterms:created xsi:type="dcterms:W3CDTF">2022-01-13T13:55:12Z</dcterms:created>
  <dcterms:modified xsi:type="dcterms:W3CDTF">2022-01-13T14:35:09Z</dcterms:modified>
</cp:coreProperties>
</file>