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71" r:id="rId6"/>
    <p:sldId id="265" r:id="rId7"/>
    <p:sldId id="266" r:id="rId8"/>
    <p:sldId id="268" r:id="rId9"/>
    <p:sldId id="269" r:id="rId10"/>
    <p:sldId id="267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FBC05-16E5-4F44-B047-3AA6DFB9C78D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Cyrl-R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B36749-994D-45DA-8559-B42772F04E49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562DE-19A5-479B-8AA2-C8BAEB1335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562DE-19A5-479B-8AA2-C8BAEB1335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E562DE-19A5-479B-8AA2-C8BAEB1335B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7F5A2-56FE-4E34-A880-6368946B3D61}" type="datetimeFigureOut">
              <a:rPr lang="en-US" smtClean="0"/>
              <a:pPr/>
              <a:t>3/6/2022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A52A-DC37-4B90-94E3-38A8A2466BFF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63" y="142875"/>
            <a:ext cx="8612187" cy="638651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Право време за тренирање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часописа </a:t>
            </a:r>
            <a:r>
              <a:rPr lang="sr-Cyrl-RS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Мали Политикин забавник</a:t>
            </a:r>
            <a:endParaRPr lang="en-US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Cyrl-RS" sz="3600" kern="0" dirty="0" smtClean="0">
                <a:solidFill>
                  <a:sysClr val="windowText" lastClr="000000"/>
                </a:solidFill>
                <a:sym typeface="Arial"/>
              </a:rPr>
              <a:t>5.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554052" y="3429000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12 година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052" y="2428868"/>
            <a:ext cx="6161088" cy="9286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9 година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1472" y="5500702"/>
            <a:ext cx="6142037" cy="9271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10 година 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472" y="4500570"/>
            <a:ext cx="6142037" cy="928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11 година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3" y="590550"/>
            <a:ext cx="55753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Који узраст је право време да почнеш озбиљно да тренираш?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Latn-RS" sz="3600" kern="0" dirty="0" smtClean="0">
                <a:solidFill>
                  <a:sysClr val="windowText" lastClr="000000"/>
                </a:solidFill>
                <a:sym typeface="Arial"/>
              </a:rPr>
              <a:t>6</a:t>
            </a:r>
            <a:r>
              <a:rPr lang="sr-Cyrl-RS" sz="3600" kern="0" dirty="0" smtClean="0">
                <a:solidFill>
                  <a:sysClr val="windowText" lastClr="000000"/>
                </a:solidFill>
                <a:sym typeface="Arial"/>
              </a:rPr>
              <a:t>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571472" y="4429132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способни и талентовани 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052" y="2428868"/>
            <a:ext cx="6161088" cy="9286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тренирани и успешни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71472" y="5500702"/>
            <a:ext cx="6142037" cy="9271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старији и слободни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71472" y="3429000"/>
            <a:ext cx="6142037" cy="928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најбољи и одрасли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2" y="590550"/>
            <a:ext cx="6076967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000" dirty="0" smtClean="0">
                <a:solidFill>
                  <a:schemeClr val="bg1"/>
                </a:solidFill>
                <a:latin typeface="Calibri" pitchFamily="34" charset="0"/>
              </a:rPr>
              <a:t>Изабери две речи којима можеш допунити реченицу:</a:t>
            </a:r>
          </a:p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000" dirty="0" smtClean="0">
                <a:solidFill>
                  <a:schemeClr val="bg1"/>
                </a:solidFill>
                <a:latin typeface="Calibri" pitchFamily="34" charset="0"/>
              </a:rPr>
              <a:t>Сви смо __________ за неки спорт.</a:t>
            </a:r>
            <a:endParaRPr lang="en-US" sz="30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63" y="142875"/>
            <a:ext cx="8612187" cy="638651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4366" y="285728"/>
            <a:ext cx="8229600" cy="1143000"/>
          </a:xfrm>
        </p:spPr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Како се каже? Подсетимо се.</a:t>
            </a:r>
            <a:endParaRPr lang="sr-Cyrl-R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57224" y="1500174"/>
            <a:ext cx="486421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тренирати неки _________</a:t>
            </a:r>
          </a:p>
          <a:p>
            <a:r>
              <a:rPr lang="sr-Cyrl-RS" sz="3200" dirty="0" smtClean="0">
                <a:solidFill>
                  <a:schemeClr val="bg1"/>
                </a:solidFill>
              </a:rPr>
              <a:t>_____________ спортом</a:t>
            </a:r>
          </a:p>
          <a:p>
            <a:endParaRPr lang="sr-Cyrl-RS" sz="3200" dirty="0"/>
          </a:p>
        </p:txBody>
      </p:sp>
      <p:sp>
        <p:nvSpPr>
          <p:cNvPr id="5" name="Rectangle 4"/>
          <p:cNvSpPr/>
          <p:nvPr/>
        </p:nvSpPr>
        <p:spPr>
          <a:xfrm>
            <a:off x="1285852" y="1928802"/>
            <a:ext cx="1867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бавити се</a:t>
            </a:r>
            <a:endParaRPr lang="sr-Cyrl-RS" sz="3200" dirty="0"/>
          </a:p>
        </p:txBody>
      </p:sp>
      <p:sp>
        <p:nvSpPr>
          <p:cNvPr id="6" name="Rectangle 5"/>
          <p:cNvSpPr/>
          <p:nvPr/>
        </p:nvSpPr>
        <p:spPr>
          <a:xfrm>
            <a:off x="3857620" y="1428736"/>
            <a:ext cx="11624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спорт</a:t>
            </a:r>
            <a:endParaRPr lang="sr-Cyrl-R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0034" y="264318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Научимо</a:t>
            </a:r>
            <a:r>
              <a:rPr kumimoji="0" lang="sr-Cyrl-RS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и ове изразе</a:t>
            </a:r>
            <a:r>
              <a:rPr kumimoji="0" lang="sr-Cyrl-R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</p:txBody>
      </p:sp>
      <p:sp>
        <p:nvSpPr>
          <p:cNvPr id="8" name="Rectangle 7"/>
          <p:cNvSpPr/>
          <p:nvPr/>
        </p:nvSpPr>
        <p:spPr>
          <a:xfrm>
            <a:off x="714348" y="4000504"/>
            <a:ext cx="342228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ићи од руке</a:t>
            </a:r>
          </a:p>
          <a:p>
            <a:r>
              <a:rPr lang="sr-Cyrl-RS" sz="3200" dirty="0" smtClean="0">
                <a:solidFill>
                  <a:schemeClr val="bg1"/>
                </a:solidFill>
              </a:rPr>
              <a:t>полазити за руком</a:t>
            </a:r>
          </a:p>
          <a:p>
            <a:endParaRPr lang="sr-Cyrl-R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63" y="142875"/>
            <a:ext cx="8612187" cy="638651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9" y="428604"/>
            <a:ext cx="3357586" cy="249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14348" y="3000372"/>
            <a:ext cx="34453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атлетика, -е ж. род</a:t>
            </a:r>
            <a:endParaRPr lang="sr-Cyrl-RS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00108"/>
            <a:ext cx="379351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072066" y="2928934"/>
            <a:ext cx="34321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веслање, -а с. род</a:t>
            </a:r>
            <a:endParaRPr lang="sr-Cyrl-RS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857628"/>
            <a:ext cx="2571768" cy="195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ctangle 8"/>
          <p:cNvSpPr/>
          <p:nvPr/>
        </p:nvSpPr>
        <p:spPr>
          <a:xfrm>
            <a:off x="571472" y="5786454"/>
            <a:ext cx="294644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рвање, -а с. род</a:t>
            </a:r>
            <a:endParaRPr lang="sr-Cyrl-RS" sz="32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32246" y="3500438"/>
            <a:ext cx="310685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4786314" y="5786454"/>
            <a:ext cx="3924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3200" dirty="0" smtClean="0">
                <a:solidFill>
                  <a:schemeClr val="bg1"/>
                </a:solidFill>
              </a:rPr>
              <a:t>гимнастика, -е ж. род</a:t>
            </a:r>
            <a:endParaRPr lang="sr-Cyrl-R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63" y="142875"/>
            <a:ext cx="8612187" cy="638651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pic>
        <p:nvPicPr>
          <p:cNvPr id="10242" name="Picture 2" descr="Mali Politikin Zabavnik - broj 106, 1. jun 2015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500041"/>
            <a:ext cx="3571900" cy="5500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63" y="142875"/>
            <a:ext cx="8612187" cy="638651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Играјмо квиз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Cyrl-RS" sz="3600" kern="0" dirty="0">
                <a:solidFill>
                  <a:sysClr val="windowText" lastClr="000000"/>
                </a:solidFill>
                <a:sym typeface="Arial"/>
              </a:rPr>
              <a:t>1.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479425" y="3505200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ићи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9425" y="2484438"/>
            <a:ext cx="6161088" cy="92868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поћи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87363" y="4586288"/>
            <a:ext cx="6142037" cy="9271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доћи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7363" y="5603875"/>
            <a:ext cx="6142037" cy="928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долазити</a:t>
            </a:r>
            <a:endParaRPr lang="en-US" sz="28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3" y="590550"/>
            <a:ext cx="55753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Допуни наведени израз одговарајућом речју: __________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од руке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750"/>
                            </p:stCondLst>
                            <p:childTnLst>
                              <p:par>
                                <p:cTn id="28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Cyrl-RS" sz="3600" kern="0" dirty="0" smtClean="0">
                <a:solidFill>
                  <a:sysClr val="windowText" lastClr="000000"/>
                </a:solidFill>
                <a:sym typeface="Arial"/>
              </a:rPr>
              <a:t>2.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1142976" y="4857760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рвање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3" y="590550"/>
            <a:ext cx="55753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Именуј спорт који је приказан на илустрацији</a:t>
            </a:r>
            <a:r>
              <a:rPr lang="sr-Latn-RS" sz="32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428868"/>
            <a:ext cx="2571768" cy="195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Cyrl-RS" sz="3600" kern="0" dirty="0" smtClean="0">
                <a:solidFill>
                  <a:sysClr val="windowText" lastClr="000000"/>
                </a:solidFill>
                <a:sym typeface="Arial"/>
              </a:rPr>
              <a:t>3.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1142976" y="4857760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рвач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3" y="590550"/>
            <a:ext cx="5575300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Именуј спортисту који се бави </a:t>
            </a:r>
            <a:r>
              <a:rPr lang="sr-Cyrl-RS" sz="3200" smtClean="0">
                <a:solidFill>
                  <a:schemeClr val="bg1"/>
                </a:solidFill>
                <a:latin typeface="Calibri" pitchFamily="34" charset="0"/>
              </a:rPr>
              <a:t>спортом приказаним </a:t>
            </a: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на илустрацији</a:t>
            </a:r>
            <a:r>
              <a:rPr lang="sr-Latn-RS" sz="32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428868"/>
            <a:ext cx="2571768" cy="1959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spect="1"/>
          </p:cNvSpPr>
          <p:nvPr/>
        </p:nvSpPr>
        <p:spPr>
          <a:xfrm>
            <a:off x="100013" y="100013"/>
            <a:ext cx="8943975" cy="66484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87363" y="519113"/>
            <a:ext cx="8169275" cy="1644650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endParaRPr lang="en-US" sz="1867" kern="0">
              <a:sym typeface="Arial"/>
            </a:endParaRPr>
          </a:p>
        </p:txBody>
      </p:sp>
      <p:sp>
        <p:nvSpPr>
          <p:cNvPr id="6" name="Oval 5"/>
          <p:cNvSpPr/>
          <p:nvPr/>
        </p:nvSpPr>
        <p:spPr>
          <a:xfrm>
            <a:off x="188913" y="273050"/>
            <a:ext cx="882650" cy="869950"/>
          </a:xfrm>
          <a:prstGeom prst="ellipse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pPr>
            <a:r>
              <a:rPr lang="sr-Cyrl-RS" sz="3600" kern="0" dirty="0" smtClean="0">
                <a:solidFill>
                  <a:sysClr val="windowText" lastClr="000000"/>
                </a:solidFill>
                <a:sym typeface="Arial"/>
              </a:rPr>
              <a:t>4.</a:t>
            </a:r>
            <a:endParaRPr lang="en-US" sz="3600" kern="0" dirty="0">
              <a:solidFill>
                <a:sysClr val="windowText" lastClr="000000"/>
              </a:solidFill>
              <a:sym typeface="Arial"/>
            </a:endParaRPr>
          </a:p>
        </p:txBody>
      </p:sp>
      <p:sp>
        <p:nvSpPr>
          <p:cNvPr id="15" name="a1">
            <a:extLst>
              <a:ext uri="{FF2B5EF4-FFF2-40B4-BE49-F238E27FC236}"/>
            </a:extLst>
          </p:cNvPr>
          <p:cNvSpPr/>
          <p:nvPr/>
        </p:nvSpPr>
        <p:spPr>
          <a:xfrm>
            <a:off x="1142976" y="4857760"/>
            <a:ext cx="6161088" cy="987425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sz="2800" dirty="0" smtClean="0">
                <a:solidFill>
                  <a:srgbClr val="000000"/>
                </a:solidFill>
                <a:cs typeface="Arial" pitchFamily="34" charset="0"/>
              </a:rPr>
              <a:t>гимнастичар/гимнастичарка</a:t>
            </a:r>
            <a:endParaRPr lang="en-IN" sz="2800" dirty="0">
              <a:solidFill>
                <a:schemeClr val="tx1"/>
              </a:solidFill>
              <a:latin typeface="TitilliumText22L Rg"/>
              <a:ea typeface="Roboto Th"/>
              <a:cs typeface="Roboto Th"/>
            </a:endParaRPr>
          </a:p>
        </p:txBody>
      </p:sp>
      <p:sp>
        <p:nvSpPr>
          <p:cNvPr id="25" name="Oval 8"/>
          <p:cNvSpPr>
            <a:spLocks noChangeArrowheads="1"/>
          </p:cNvSpPr>
          <p:nvPr/>
        </p:nvSpPr>
        <p:spPr bwMode="auto">
          <a:xfrm>
            <a:off x="7429500" y="811213"/>
            <a:ext cx="1566863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5</a:t>
            </a:r>
          </a:p>
        </p:txBody>
      </p:sp>
      <p:sp>
        <p:nvSpPr>
          <p:cNvPr id="26" name="Oval 9"/>
          <p:cNvSpPr>
            <a:spLocks noChangeArrowheads="1"/>
          </p:cNvSpPr>
          <p:nvPr/>
        </p:nvSpPr>
        <p:spPr bwMode="auto">
          <a:xfrm>
            <a:off x="7362856" y="785794"/>
            <a:ext cx="1638300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4</a:t>
            </a:r>
          </a:p>
        </p:txBody>
      </p:sp>
      <p:sp>
        <p:nvSpPr>
          <p:cNvPr id="27" name="Oval 10"/>
          <p:cNvSpPr>
            <a:spLocks noChangeArrowheads="1"/>
          </p:cNvSpPr>
          <p:nvPr/>
        </p:nvSpPr>
        <p:spPr bwMode="auto">
          <a:xfrm>
            <a:off x="7358082" y="811207"/>
            <a:ext cx="1711325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3</a:t>
            </a:r>
          </a:p>
        </p:txBody>
      </p:sp>
      <p:sp>
        <p:nvSpPr>
          <p:cNvPr id="28" name="Oval 11"/>
          <p:cNvSpPr>
            <a:spLocks noChangeArrowheads="1"/>
          </p:cNvSpPr>
          <p:nvPr/>
        </p:nvSpPr>
        <p:spPr bwMode="auto">
          <a:xfrm>
            <a:off x="7359682" y="785794"/>
            <a:ext cx="1712912" cy="1760538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2</a:t>
            </a:r>
          </a:p>
        </p:txBody>
      </p:sp>
      <p:sp>
        <p:nvSpPr>
          <p:cNvPr id="29" name="Oval 12"/>
          <p:cNvSpPr>
            <a:spLocks noChangeArrowheads="1"/>
          </p:cNvSpPr>
          <p:nvPr/>
        </p:nvSpPr>
        <p:spPr bwMode="auto">
          <a:xfrm>
            <a:off x="7358082" y="785794"/>
            <a:ext cx="1714512" cy="17605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en-GB" altLang="en-US" sz="4400" dirty="0"/>
              <a:t>1</a:t>
            </a:r>
          </a:p>
        </p:txBody>
      </p: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7358082" y="785794"/>
            <a:ext cx="1785938" cy="1857375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 pitchFamily="34" charset="0"/>
              <a:buNone/>
              <a:defRPr/>
            </a:pPr>
            <a:r>
              <a:rPr lang="sr-Cyrl-RS" altLang="en-US" sz="4400" dirty="0"/>
              <a:t>Крај</a:t>
            </a:r>
          </a:p>
        </p:txBody>
      </p:sp>
      <p:sp>
        <p:nvSpPr>
          <p:cNvPr id="13327" name="Google Shape;1483;p60"/>
          <p:cNvSpPr txBox="1">
            <a:spLocks/>
          </p:cNvSpPr>
          <p:nvPr/>
        </p:nvSpPr>
        <p:spPr bwMode="auto">
          <a:xfrm>
            <a:off x="995362" y="590550"/>
            <a:ext cx="6291282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1900" tIns="121900" rIns="121900" bIns="121900" anchor="ctr"/>
          <a:lstStyle/>
          <a:p>
            <a:pPr>
              <a:buClr>
                <a:srgbClr val="000000"/>
              </a:buClr>
              <a:buFont typeface="Arial" pitchFamily="34" charset="0"/>
              <a:buNone/>
            </a:pPr>
            <a:r>
              <a:rPr lang="sr-Cyrl-RS" sz="3200" dirty="0" smtClean="0">
                <a:solidFill>
                  <a:schemeClr val="bg1"/>
                </a:solidFill>
                <a:latin typeface="Calibri" pitchFamily="34" charset="0"/>
              </a:rPr>
              <a:t>Именуј спортисту и спортисткињу који се баве спортом приказаном на илустрацији</a:t>
            </a:r>
            <a:r>
              <a:rPr lang="sr-Latn-RS" sz="3200" dirty="0" smtClean="0">
                <a:solidFill>
                  <a:schemeClr val="bg1"/>
                </a:solidFill>
                <a:latin typeface="Calibri" pitchFamily="34" charset="0"/>
              </a:rPr>
              <a:t>.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5" y="2534185"/>
            <a:ext cx="1266831" cy="205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96250" y="2928934"/>
            <a:ext cx="1947122" cy="127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213</Words>
  <Application>Microsoft Office PowerPoint</Application>
  <PresentationFormat>On-screen Show (4:3)</PresentationFormat>
  <Paragraphs>87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Право време за тренирање</vt:lpstr>
      <vt:lpstr>Како се каже? Подсетимо се.</vt:lpstr>
      <vt:lpstr>Slide 3</vt:lpstr>
      <vt:lpstr>Slide 4</vt:lpstr>
      <vt:lpstr>Играјмо квиз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време за тренирање</dc:title>
  <dc:creator>Natasa</dc:creator>
  <cp:lastModifiedBy>Natasa</cp:lastModifiedBy>
  <cp:revision>12</cp:revision>
  <dcterms:created xsi:type="dcterms:W3CDTF">2022-01-19T11:45:23Z</dcterms:created>
  <dcterms:modified xsi:type="dcterms:W3CDTF">2022-03-06T18:05:14Z</dcterms:modified>
</cp:coreProperties>
</file>