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30294-7CF7-4D37-9D23-F0698B92A0B5}" type="datetimeFigureOut">
              <a:rPr lang="en-US" smtClean="0"/>
              <a:t>1/11/2022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9DB47-5DB1-4CD2-B574-CE31743D3E2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30294-7CF7-4D37-9D23-F0698B92A0B5}" type="datetimeFigureOut">
              <a:rPr lang="en-US" smtClean="0"/>
              <a:t>1/11/2022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9DB47-5DB1-4CD2-B574-CE31743D3E2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30294-7CF7-4D37-9D23-F0698B92A0B5}" type="datetimeFigureOut">
              <a:rPr lang="en-US" smtClean="0"/>
              <a:t>1/11/2022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9DB47-5DB1-4CD2-B574-CE31743D3E2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30294-7CF7-4D37-9D23-F0698B92A0B5}" type="datetimeFigureOut">
              <a:rPr lang="en-US" smtClean="0"/>
              <a:t>1/11/2022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9DB47-5DB1-4CD2-B574-CE31743D3E2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30294-7CF7-4D37-9D23-F0698B92A0B5}" type="datetimeFigureOut">
              <a:rPr lang="en-US" smtClean="0"/>
              <a:t>1/11/2022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9DB47-5DB1-4CD2-B574-CE31743D3E2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30294-7CF7-4D37-9D23-F0698B92A0B5}" type="datetimeFigureOut">
              <a:rPr lang="en-US" smtClean="0"/>
              <a:t>1/11/2022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9DB47-5DB1-4CD2-B574-CE31743D3E2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30294-7CF7-4D37-9D23-F0698B92A0B5}" type="datetimeFigureOut">
              <a:rPr lang="en-US" smtClean="0"/>
              <a:t>1/11/2022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9DB47-5DB1-4CD2-B574-CE31743D3E2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30294-7CF7-4D37-9D23-F0698B92A0B5}" type="datetimeFigureOut">
              <a:rPr lang="en-US" smtClean="0"/>
              <a:t>1/11/2022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9DB47-5DB1-4CD2-B574-CE31743D3E2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30294-7CF7-4D37-9D23-F0698B92A0B5}" type="datetimeFigureOut">
              <a:rPr lang="en-US" smtClean="0"/>
              <a:t>1/11/2022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9DB47-5DB1-4CD2-B574-CE31743D3E2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30294-7CF7-4D37-9D23-F0698B92A0B5}" type="datetimeFigureOut">
              <a:rPr lang="en-US" smtClean="0"/>
              <a:t>1/11/2022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9DB47-5DB1-4CD2-B574-CE31743D3E2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30294-7CF7-4D37-9D23-F0698B92A0B5}" type="datetimeFigureOut">
              <a:rPr lang="en-US" smtClean="0"/>
              <a:t>1/11/2022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9DB47-5DB1-4CD2-B574-CE31743D3E2C}" type="slidenum">
              <a:rPr lang="sr-Cyrl-RS" smtClean="0"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30294-7CF7-4D37-9D23-F0698B92A0B5}" type="datetimeFigureOut">
              <a:rPr lang="en-US" smtClean="0"/>
              <a:t>1/11/2022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9DB47-5DB1-4CD2-B574-CE31743D3E2C}" type="slidenum">
              <a:rPr lang="sr-Cyrl-RS" smtClean="0"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ugaonik 3">
            <a:extLst>
              <a:ext uri="{FF2B5EF4-FFF2-40B4-BE49-F238E27FC236}"/>
            </a:extLst>
          </p:cNvPr>
          <p:cNvSpPr/>
          <p:nvPr/>
        </p:nvSpPr>
        <p:spPr>
          <a:xfrm>
            <a:off x="285750" y="185738"/>
            <a:ext cx="8612188" cy="638651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/>
              <a:t> </a:t>
            </a:r>
            <a:endParaRPr lang="en-US" dirty="0"/>
          </a:p>
        </p:txBody>
      </p:sp>
      <p:sp>
        <p:nvSpPr>
          <p:cNvPr id="2051" name="Title 1"/>
          <p:cNvSpPr>
            <a:spLocks noGrp="1"/>
          </p:cNvSpPr>
          <p:nvPr>
            <p:ph type="ctrTitle"/>
          </p:nvPr>
        </p:nvSpPr>
        <p:spPr>
          <a:xfrm>
            <a:off x="642938" y="2143125"/>
            <a:ext cx="7772400" cy="1470025"/>
          </a:xfrm>
        </p:spPr>
        <p:txBody>
          <a:bodyPr/>
          <a:lstStyle/>
          <a:p>
            <a:r>
              <a:rPr lang="en-US" smtClean="0"/>
              <a:t>Здравље</a:t>
            </a:r>
          </a:p>
        </p:txBody>
      </p:sp>
      <p:sp>
        <p:nvSpPr>
          <p:cNvPr id="2052" name="Subtitle 2"/>
          <p:cNvSpPr>
            <a:spLocks noGrp="1"/>
          </p:cNvSpPr>
          <p:nvPr>
            <p:ph type="subTitle" idx="1"/>
          </p:nvPr>
        </p:nvSpPr>
        <p:spPr>
          <a:xfrm>
            <a:off x="1285875" y="4143375"/>
            <a:ext cx="6400800" cy="1752600"/>
          </a:xfrm>
        </p:spPr>
        <p:txBody>
          <a:bodyPr/>
          <a:lstStyle/>
          <a:p>
            <a:r>
              <a:rPr lang="sr-Cyrl-RS" dirty="0" smtClean="0">
                <a:solidFill>
                  <a:schemeClr val="tx1"/>
                </a:solidFill>
              </a:rPr>
              <a:t>Како чувамо здравље?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ugaonik 3">
            <a:extLst>
              <a:ext uri="{FF2B5EF4-FFF2-40B4-BE49-F238E27FC236}"/>
            </a:extLst>
          </p:cNvPr>
          <p:cNvSpPr/>
          <p:nvPr/>
        </p:nvSpPr>
        <p:spPr>
          <a:xfrm>
            <a:off x="285750" y="185738"/>
            <a:ext cx="8612188" cy="638651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/>
              <a:t> </a:t>
            </a:r>
            <a:endParaRPr lang="en-US" dirty="0"/>
          </a:p>
        </p:txBody>
      </p:sp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42938" y="428625"/>
            <a:ext cx="7772400" cy="1071563"/>
          </a:xfrm>
        </p:spPr>
        <p:txBody>
          <a:bodyPr/>
          <a:lstStyle/>
          <a:p>
            <a:r>
              <a:rPr lang="sr-Cyrl-RS" sz="3600" dirty="0" smtClean="0"/>
              <a:t>Шта је важно?</a:t>
            </a:r>
            <a:endParaRPr lang="sr-Cyrl-RS" sz="36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571612"/>
            <a:ext cx="4512963" cy="4404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ugaonik 3">
            <a:extLst>
              <a:ext uri="{FF2B5EF4-FFF2-40B4-BE49-F238E27FC236}"/>
            </a:extLst>
          </p:cNvPr>
          <p:cNvSpPr/>
          <p:nvPr/>
        </p:nvSpPr>
        <p:spPr>
          <a:xfrm>
            <a:off x="285750" y="185738"/>
            <a:ext cx="8612188" cy="638651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/>
              <a:t> </a:t>
            </a:r>
            <a:endParaRPr lang="en-US" dirty="0"/>
          </a:p>
        </p:txBody>
      </p:sp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42938" y="428625"/>
            <a:ext cx="7772400" cy="1071563"/>
          </a:xfrm>
        </p:spPr>
        <p:txBody>
          <a:bodyPr/>
          <a:lstStyle/>
          <a:p>
            <a:r>
              <a:rPr lang="sr-Cyrl-RS" sz="3600" dirty="0" smtClean="0"/>
              <a:t>Шта је важно?</a:t>
            </a:r>
            <a:endParaRPr lang="sr-Cyrl-RS" sz="3600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357298"/>
            <a:ext cx="3010165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4071942"/>
            <a:ext cx="2603566" cy="2019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962082"/>
            <a:ext cx="2643206" cy="2032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1500174"/>
            <a:ext cx="3071834" cy="2089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ugaonik 3">
            <a:extLst>
              <a:ext uri="{FF2B5EF4-FFF2-40B4-BE49-F238E27FC236}"/>
            </a:extLst>
          </p:cNvPr>
          <p:cNvSpPr/>
          <p:nvPr/>
        </p:nvSpPr>
        <p:spPr>
          <a:xfrm>
            <a:off x="285750" y="185738"/>
            <a:ext cx="8612188" cy="638651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/>
              <a:t> </a:t>
            </a:r>
            <a:endParaRPr lang="en-US" dirty="0"/>
          </a:p>
        </p:txBody>
      </p:sp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42938" y="428625"/>
            <a:ext cx="7772400" cy="1071563"/>
          </a:xfrm>
        </p:spPr>
        <p:txBody>
          <a:bodyPr/>
          <a:lstStyle/>
          <a:p>
            <a:r>
              <a:rPr lang="sr-Cyrl-RS" sz="3600" dirty="0" smtClean="0"/>
              <a:t>Шта треба редовно радити?</a:t>
            </a:r>
            <a:endParaRPr lang="sr-Cyrl-RS" sz="36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785926"/>
            <a:ext cx="2833585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85926"/>
            <a:ext cx="2533650" cy="187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000504"/>
            <a:ext cx="2682854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ugaonik 3">
            <a:extLst>
              <a:ext uri="{FF2B5EF4-FFF2-40B4-BE49-F238E27FC236}"/>
            </a:extLst>
          </p:cNvPr>
          <p:cNvSpPr/>
          <p:nvPr/>
        </p:nvSpPr>
        <p:spPr>
          <a:xfrm>
            <a:off x="285750" y="185738"/>
            <a:ext cx="8612188" cy="6386512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Cyrl-RS" dirty="0"/>
              <a:t> </a:t>
            </a:r>
            <a:endParaRPr lang="en-US" dirty="0"/>
          </a:p>
        </p:txBody>
      </p:sp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42938" y="428625"/>
            <a:ext cx="7772400" cy="1071563"/>
          </a:xfrm>
        </p:spPr>
        <p:txBody>
          <a:bodyPr/>
          <a:lstStyle/>
          <a:p>
            <a:r>
              <a:rPr lang="sr-Cyrl-RS" sz="3600" dirty="0" smtClean="0"/>
              <a:t>Шта није здраво?</a:t>
            </a:r>
            <a:endParaRPr lang="sr-Cyrl-RS" sz="36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2652" y="4143380"/>
            <a:ext cx="2667000" cy="1819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00174"/>
            <a:ext cx="2781300" cy="1552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1285860"/>
            <a:ext cx="1800225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1500174"/>
            <a:ext cx="2449303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3286124"/>
            <a:ext cx="1943100" cy="282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7" y="4071942"/>
            <a:ext cx="2524125" cy="1866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27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Здравље</vt:lpstr>
      <vt:lpstr>Шта је важно?</vt:lpstr>
      <vt:lpstr>Шта је важно?</vt:lpstr>
      <vt:lpstr>Шта треба редовно радити?</vt:lpstr>
      <vt:lpstr>Шта није здраво?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Здравље</dc:title>
  <dc:creator>Natasa</dc:creator>
  <cp:lastModifiedBy>Natasa</cp:lastModifiedBy>
  <cp:revision>8</cp:revision>
  <dcterms:created xsi:type="dcterms:W3CDTF">2022-01-11T18:00:00Z</dcterms:created>
  <dcterms:modified xsi:type="dcterms:W3CDTF">2022-01-11T19:12:06Z</dcterms:modified>
</cp:coreProperties>
</file>