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6D20-55B0-405C-BE33-C86C6451039C}" type="datetimeFigureOut">
              <a:rPr lang="en-US" smtClean="0"/>
              <a:pPr/>
              <a:t>3/5/2022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3BA-4DFF-4778-974D-4C17675D359B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6D20-55B0-405C-BE33-C86C6451039C}" type="datetimeFigureOut">
              <a:rPr lang="en-US" smtClean="0"/>
              <a:pPr/>
              <a:t>3/5/2022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3BA-4DFF-4778-974D-4C17675D359B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6D20-55B0-405C-BE33-C86C6451039C}" type="datetimeFigureOut">
              <a:rPr lang="en-US" smtClean="0"/>
              <a:pPr/>
              <a:t>3/5/2022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3BA-4DFF-4778-974D-4C17675D359B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6D20-55B0-405C-BE33-C86C6451039C}" type="datetimeFigureOut">
              <a:rPr lang="en-US" smtClean="0"/>
              <a:pPr/>
              <a:t>3/5/2022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3BA-4DFF-4778-974D-4C17675D359B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6D20-55B0-405C-BE33-C86C6451039C}" type="datetimeFigureOut">
              <a:rPr lang="en-US" smtClean="0"/>
              <a:pPr/>
              <a:t>3/5/2022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3BA-4DFF-4778-974D-4C17675D359B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6D20-55B0-405C-BE33-C86C6451039C}" type="datetimeFigureOut">
              <a:rPr lang="en-US" smtClean="0"/>
              <a:pPr/>
              <a:t>3/5/2022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3BA-4DFF-4778-974D-4C17675D359B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6D20-55B0-405C-BE33-C86C6451039C}" type="datetimeFigureOut">
              <a:rPr lang="en-US" smtClean="0"/>
              <a:pPr/>
              <a:t>3/5/2022</a:t>
            </a:fld>
            <a:endParaRPr lang="sr-Cyrl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3BA-4DFF-4778-974D-4C17675D359B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6D20-55B0-405C-BE33-C86C6451039C}" type="datetimeFigureOut">
              <a:rPr lang="en-US" smtClean="0"/>
              <a:pPr/>
              <a:t>3/5/2022</a:t>
            </a:fld>
            <a:endParaRPr lang="sr-Cyrl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3BA-4DFF-4778-974D-4C17675D359B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6D20-55B0-405C-BE33-C86C6451039C}" type="datetimeFigureOut">
              <a:rPr lang="en-US" smtClean="0"/>
              <a:pPr/>
              <a:t>3/5/2022</a:t>
            </a:fld>
            <a:endParaRPr lang="sr-Cyrl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3BA-4DFF-4778-974D-4C17675D359B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6D20-55B0-405C-BE33-C86C6451039C}" type="datetimeFigureOut">
              <a:rPr lang="en-US" smtClean="0"/>
              <a:pPr/>
              <a:t>3/5/2022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3BA-4DFF-4778-974D-4C17675D359B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Cyrl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6D20-55B0-405C-BE33-C86C6451039C}" type="datetimeFigureOut">
              <a:rPr lang="en-US" smtClean="0"/>
              <a:pPr/>
              <a:t>3/5/2022</a:t>
            </a:fld>
            <a:endParaRPr lang="sr-Cyrl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Cyrl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8A3BA-4DFF-4778-974D-4C17675D359B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Cyrl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Cyrl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F6D20-55B0-405C-BE33-C86C6451039C}" type="datetimeFigureOut">
              <a:rPr lang="en-US" smtClean="0"/>
              <a:pPr/>
              <a:t>3/5/2022</a:t>
            </a:fld>
            <a:endParaRPr lang="sr-Cyrl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Cyrl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8A3BA-4DFF-4778-974D-4C17675D359B}" type="slidenum">
              <a:rPr lang="sr-Cyrl-RS" smtClean="0"/>
              <a:pPr/>
              <a:t>‹#›</a:t>
            </a:fld>
            <a:endParaRPr lang="sr-Cyrl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Живот у кући</a:t>
            </a:r>
            <a:endParaRPr lang="sr-Cyrl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smtClean="0"/>
              <a:t>Просторије</a:t>
            </a:r>
            <a:r>
              <a:rPr lang="sr-Cyrl-RS" dirty="0" smtClean="0"/>
              <a:t>, намештај, посуђе, кућни апарати</a:t>
            </a:r>
            <a:endParaRPr lang="sr-Cyrl-R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ning room — Stock Photo,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928670"/>
            <a:ext cx="6715172" cy="4826531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857224" y="285728"/>
            <a:ext cx="33139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800" dirty="0" smtClean="0"/>
              <a:t>Каква је трпезарија?</a:t>
            </a:r>
            <a:endParaRPr lang="sr-Cyrl-RS" sz="2800" dirty="0"/>
          </a:p>
        </p:txBody>
      </p:sp>
      <p:sp>
        <p:nvSpPr>
          <p:cNvPr id="5" name="Rectangle 4"/>
          <p:cNvSpPr/>
          <p:nvPr/>
        </p:nvSpPr>
        <p:spPr>
          <a:xfrm>
            <a:off x="0" y="1571612"/>
            <a:ext cx="12378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800" dirty="0" smtClean="0"/>
              <a:t>велика</a:t>
            </a:r>
            <a:endParaRPr lang="sr-Cyrl-RS" sz="2800" dirty="0"/>
          </a:p>
        </p:txBody>
      </p:sp>
      <p:sp>
        <p:nvSpPr>
          <p:cNvPr id="6" name="Rectangle 5"/>
          <p:cNvSpPr/>
          <p:nvPr/>
        </p:nvSpPr>
        <p:spPr>
          <a:xfrm>
            <a:off x="142844" y="2143116"/>
            <a:ext cx="9525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800" dirty="0" smtClean="0"/>
              <a:t>мала</a:t>
            </a:r>
            <a:endParaRPr lang="sr-Cyrl-RS" sz="2800" dirty="0"/>
          </a:p>
        </p:txBody>
      </p:sp>
      <p:sp>
        <p:nvSpPr>
          <p:cNvPr id="7" name="Rectangle 6"/>
          <p:cNvSpPr/>
          <p:nvPr/>
        </p:nvSpPr>
        <p:spPr>
          <a:xfrm>
            <a:off x="4357686" y="285728"/>
            <a:ext cx="11657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800" dirty="0" smtClean="0"/>
              <a:t>светла</a:t>
            </a:r>
            <a:endParaRPr lang="sr-Cyrl-RS" sz="2800" dirty="0"/>
          </a:p>
        </p:txBody>
      </p:sp>
      <p:sp>
        <p:nvSpPr>
          <p:cNvPr id="8" name="Rectangle 7"/>
          <p:cNvSpPr/>
          <p:nvPr/>
        </p:nvSpPr>
        <p:spPr>
          <a:xfrm>
            <a:off x="6072198" y="285728"/>
            <a:ext cx="13195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800" dirty="0" smtClean="0"/>
              <a:t>мрачна</a:t>
            </a:r>
            <a:endParaRPr lang="sr-Cyrl-RS" sz="2800" dirty="0"/>
          </a:p>
        </p:txBody>
      </p:sp>
      <p:sp>
        <p:nvSpPr>
          <p:cNvPr id="9" name="Rectangle 8"/>
          <p:cNvSpPr/>
          <p:nvPr/>
        </p:nvSpPr>
        <p:spPr>
          <a:xfrm>
            <a:off x="428596" y="5929330"/>
            <a:ext cx="12733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800" dirty="0" smtClean="0"/>
              <a:t>удобна</a:t>
            </a:r>
            <a:endParaRPr lang="sr-Cyrl-RS" sz="2800" dirty="0"/>
          </a:p>
        </p:txBody>
      </p:sp>
      <p:sp>
        <p:nvSpPr>
          <p:cNvPr id="10" name="Rectangle 9"/>
          <p:cNvSpPr/>
          <p:nvPr/>
        </p:nvSpPr>
        <p:spPr>
          <a:xfrm>
            <a:off x="2143108" y="5929330"/>
            <a:ext cx="16413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800" dirty="0" smtClean="0"/>
              <a:t>неудобна</a:t>
            </a:r>
            <a:endParaRPr lang="sr-Cyrl-RS" sz="2800" dirty="0"/>
          </a:p>
        </p:txBody>
      </p:sp>
      <p:sp>
        <p:nvSpPr>
          <p:cNvPr id="11" name="Rectangle 10"/>
          <p:cNvSpPr/>
          <p:nvPr/>
        </p:nvSpPr>
        <p:spPr>
          <a:xfrm>
            <a:off x="4000496" y="5786454"/>
            <a:ext cx="2045240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800" dirty="0" smtClean="0"/>
              <a:t>претрпана </a:t>
            </a:r>
          </a:p>
          <a:p>
            <a:r>
              <a:rPr lang="sr-Cyrl-RS" sz="2800" dirty="0" smtClean="0"/>
              <a:t>намештајем</a:t>
            </a:r>
            <a:endParaRPr lang="sr-Cyrl-RS" sz="2800" dirty="0"/>
          </a:p>
        </p:txBody>
      </p:sp>
      <p:sp>
        <p:nvSpPr>
          <p:cNvPr id="12" name="Rectangle 11"/>
          <p:cNvSpPr/>
          <p:nvPr/>
        </p:nvSpPr>
        <p:spPr>
          <a:xfrm>
            <a:off x="6286512" y="5786454"/>
            <a:ext cx="1449436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800" dirty="0" smtClean="0"/>
              <a:t>лепо</a:t>
            </a:r>
          </a:p>
          <a:p>
            <a:r>
              <a:rPr lang="sr-Cyrl-RS" sz="2800" dirty="0" smtClean="0"/>
              <a:t>уређена</a:t>
            </a:r>
            <a:endParaRPr lang="sr-Cyrl-RS" sz="28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0" y="2000240"/>
            <a:ext cx="114297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357686" y="714356"/>
            <a:ext cx="1071538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28596" y="6429396"/>
            <a:ext cx="114297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429388" y="6215082"/>
            <a:ext cx="642942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429420" y="6713560"/>
            <a:ext cx="1142976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ning room — Stock Photo,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888485"/>
            <a:ext cx="6715172" cy="4826531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857224" y="285728"/>
            <a:ext cx="48667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800" dirty="0" smtClean="0"/>
              <a:t>Који намештај је у трпезарији?</a:t>
            </a:r>
            <a:endParaRPr lang="sr-Cyrl-RS" sz="2800" dirty="0"/>
          </a:p>
        </p:txBody>
      </p:sp>
      <p:sp>
        <p:nvSpPr>
          <p:cNvPr id="4" name="Rectangle 3"/>
          <p:cNvSpPr/>
          <p:nvPr/>
        </p:nvSpPr>
        <p:spPr>
          <a:xfrm>
            <a:off x="3214678" y="5857892"/>
            <a:ext cx="2825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800" dirty="0" smtClean="0"/>
              <a:t>трпезаријски сто </a:t>
            </a:r>
            <a:endParaRPr lang="sr-Cyrl-RS" sz="2800" dirty="0"/>
          </a:p>
        </p:txBody>
      </p:sp>
      <p:cxnSp>
        <p:nvCxnSpPr>
          <p:cNvPr id="6" name="Straight Arrow Connector 5"/>
          <p:cNvCxnSpPr>
            <a:stCxn id="4" idx="0"/>
          </p:cNvCxnSpPr>
          <p:nvPr/>
        </p:nvCxnSpPr>
        <p:spPr>
          <a:xfrm rot="16200000" flipV="1">
            <a:off x="3349570" y="4579992"/>
            <a:ext cx="2428892" cy="12690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6429388" y="5857892"/>
            <a:ext cx="14818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800" dirty="0" smtClean="0"/>
              <a:t>столице </a:t>
            </a:r>
            <a:endParaRPr lang="sr-Cyrl-RS" sz="2800" dirty="0"/>
          </a:p>
        </p:txBody>
      </p:sp>
      <p:cxnSp>
        <p:nvCxnSpPr>
          <p:cNvPr id="8" name="Straight Arrow Connector 7"/>
          <p:cNvCxnSpPr>
            <a:stCxn id="7" idx="0"/>
          </p:cNvCxnSpPr>
          <p:nvPr/>
        </p:nvCxnSpPr>
        <p:spPr>
          <a:xfrm rot="16200000" flipV="1">
            <a:off x="6121198" y="4808760"/>
            <a:ext cx="1428760" cy="66950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7" idx="0"/>
          </p:cNvCxnSpPr>
          <p:nvPr/>
        </p:nvCxnSpPr>
        <p:spPr>
          <a:xfrm rot="16200000" flipV="1">
            <a:off x="4656718" y="3344281"/>
            <a:ext cx="1714512" cy="331271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85720" y="5000636"/>
            <a:ext cx="29546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800" dirty="0" smtClean="0"/>
              <a:t>стаклена витрина </a:t>
            </a:r>
            <a:endParaRPr lang="sr-Cyrl-RS" sz="2800" dirty="0"/>
          </a:p>
        </p:txBody>
      </p:sp>
      <p:cxnSp>
        <p:nvCxnSpPr>
          <p:cNvPr id="15" name="Straight Arrow Connector 14"/>
          <p:cNvCxnSpPr>
            <a:stCxn id="14" idx="0"/>
          </p:cNvCxnSpPr>
          <p:nvPr/>
        </p:nvCxnSpPr>
        <p:spPr>
          <a:xfrm rot="5400000" flipH="1" flipV="1">
            <a:off x="1095823" y="4310541"/>
            <a:ext cx="1357320" cy="2287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786578" y="428604"/>
            <a:ext cx="1331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800" dirty="0" smtClean="0"/>
              <a:t>комоде</a:t>
            </a:r>
            <a:endParaRPr lang="sr-Cyrl-RS" sz="2800" dirty="0"/>
          </a:p>
        </p:txBody>
      </p:sp>
      <p:cxnSp>
        <p:nvCxnSpPr>
          <p:cNvPr id="20" name="Straight Arrow Connector 19"/>
          <p:cNvCxnSpPr>
            <a:stCxn id="19" idx="2"/>
          </p:cNvCxnSpPr>
          <p:nvPr/>
        </p:nvCxnSpPr>
        <p:spPr>
          <a:xfrm rot="5400000">
            <a:off x="5237960" y="428740"/>
            <a:ext cx="1691358" cy="273752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9" idx="2"/>
          </p:cNvCxnSpPr>
          <p:nvPr/>
        </p:nvCxnSpPr>
        <p:spPr>
          <a:xfrm rot="5400000">
            <a:off x="6988191" y="1178839"/>
            <a:ext cx="691226" cy="2371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14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Master bedroom art deco style — Stock Photo,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00108"/>
            <a:ext cx="7315215" cy="4705193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786050" y="428604"/>
            <a:ext cx="14544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800" dirty="0" smtClean="0"/>
              <a:t>плакар</a:t>
            </a:r>
            <a:endParaRPr lang="sr-Cyrl-RS" sz="2800" dirty="0"/>
          </a:p>
        </p:txBody>
      </p:sp>
      <p:cxnSp>
        <p:nvCxnSpPr>
          <p:cNvPr id="4" name="Straight Arrow Connector 3"/>
          <p:cNvCxnSpPr>
            <a:stCxn id="3" idx="2"/>
          </p:cNvCxnSpPr>
          <p:nvPr/>
        </p:nvCxnSpPr>
        <p:spPr>
          <a:xfrm rot="16200000" flipH="1">
            <a:off x="3196960" y="1268143"/>
            <a:ext cx="691226" cy="58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643306" y="5715016"/>
            <a:ext cx="23937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800" dirty="0" smtClean="0"/>
              <a:t>брачни кревет</a:t>
            </a:r>
            <a:endParaRPr lang="sr-Cyrl-RS" sz="2800" dirty="0"/>
          </a:p>
        </p:txBody>
      </p:sp>
      <p:cxnSp>
        <p:nvCxnSpPr>
          <p:cNvPr id="12" name="Straight Arrow Connector 11"/>
          <p:cNvCxnSpPr>
            <a:stCxn id="11" idx="0"/>
          </p:cNvCxnSpPr>
          <p:nvPr/>
        </p:nvCxnSpPr>
        <p:spPr>
          <a:xfrm rot="16200000" flipV="1">
            <a:off x="3956004" y="4830814"/>
            <a:ext cx="642942" cy="112546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285853" y="5786454"/>
            <a:ext cx="16430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800" dirty="0" smtClean="0"/>
              <a:t>ормарић</a:t>
            </a:r>
            <a:endParaRPr lang="sr-Cyrl-RS" sz="2800" dirty="0"/>
          </a:p>
        </p:txBody>
      </p:sp>
      <p:cxnSp>
        <p:nvCxnSpPr>
          <p:cNvPr id="16" name="Straight Arrow Connector 15"/>
          <p:cNvCxnSpPr>
            <a:stCxn id="15" idx="0"/>
          </p:cNvCxnSpPr>
          <p:nvPr/>
        </p:nvCxnSpPr>
        <p:spPr>
          <a:xfrm rot="16200000" flipV="1">
            <a:off x="1267993" y="4947057"/>
            <a:ext cx="1000132" cy="67866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Wooden stands for shoes — Stock Photo,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619501"/>
            <a:ext cx="3143272" cy="2095515"/>
          </a:xfrm>
          <a:prstGeom prst="rect">
            <a:avLst/>
          </a:prstGeom>
          <a:noFill/>
        </p:spPr>
      </p:pic>
      <p:pic>
        <p:nvPicPr>
          <p:cNvPr id="24580" name="Picture 4" descr="Sofa furniture isolated on white background — Stock Photo, 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5" y="399525"/>
            <a:ext cx="4214842" cy="2457971"/>
          </a:xfrm>
          <a:prstGeom prst="rect">
            <a:avLst/>
          </a:prstGeom>
          <a:noFill/>
        </p:spPr>
      </p:pic>
      <p:pic>
        <p:nvPicPr>
          <p:cNvPr id="24582" name="Picture 6" descr="Chest of drawers — Stock Photo, Image"/>
          <p:cNvPicPr>
            <a:picLocks noChangeAspect="1" noChangeArrowheads="1"/>
          </p:cNvPicPr>
          <p:nvPr/>
        </p:nvPicPr>
        <p:blipFill>
          <a:blip r:embed="rId4" cstate="print"/>
          <a:srcRect l="8003" t="8002" r="1302" b="3970"/>
          <a:stretch>
            <a:fillRect/>
          </a:stretch>
        </p:blipFill>
        <p:spPr bwMode="auto">
          <a:xfrm>
            <a:off x="5500694" y="428604"/>
            <a:ext cx="2428892" cy="2357454"/>
          </a:xfrm>
          <a:prstGeom prst="rect">
            <a:avLst/>
          </a:prstGeom>
          <a:noFill/>
        </p:spPr>
      </p:pic>
      <p:pic>
        <p:nvPicPr>
          <p:cNvPr id="5" name="Picture 4" descr="Dining room — Stock Photo, Image"/>
          <p:cNvPicPr>
            <a:picLocks noChangeAspect="1" noChangeArrowheads="1"/>
          </p:cNvPicPr>
          <p:nvPr/>
        </p:nvPicPr>
        <p:blipFill>
          <a:blip r:embed="rId5"/>
          <a:srcRect r="78723" b="31915"/>
          <a:stretch>
            <a:fillRect/>
          </a:stretch>
        </p:blipFill>
        <p:spPr bwMode="auto">
          <a:xfrm>
            <a:off x="5786446" y="3000372"/>
            <a:ext cx="1428760" cy="3286148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85720" y="142852"/>
            <a:ext cx="10001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800" dirty="0" smtClean="0"/>
              <a:t>кауч</a:t>
            </a:r>
            <a:endParaRPr lang="sr-Cyrl-RS" sz="28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857224" y="714355"/>
            <a:ext cx="428630" cy="28575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071934" y="214290"/>
            <a:ext cx="16430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800" dirty="0" smtClean="0"/>
              <a:t>комода</a:t>
            </a:r>
            <a:endParaRPr lang="sr-Cyrl-RS" sz="2800" dirty="0"/>
          </a:p>
        </p:txBody>
      </p:sp>
      <p:cxnSp>
        <p:nvCxnSpPr>
          <p:cNvPr id="11" name="Straight Arrow Connector 10"/>
          <p:cNvCxnSpPr>
            <a:stCxn id="10" idx="2"/>
            <a:endCxn id="24582" idx="1"/>
          </p:cNvCxnSpPr>
          <p:nvPr/>
        </p:nvCxnSpPr>
        <p:spPr>
          <a:xfrm rot="16200000" flipH="1">
            <a:off x="4762172" y="868808"/>
            <a:ext cx="869821" cy="60722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285852" y="5786454"/>
            <a:ext cx="26432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800" dirty="0" smtClean="0"/>
              <a:t>ормарић за ципеле</a:t>
            </a:r>
            <a:endParaRPr lang="sr-Cyrl-RS" sz="2800" dirty="0"/>
          </a:p>
        </p:txBody>
      </p:sp>
      <p:cxnSp>
        <p:nvCxnSpPr>
          <p:cNvPr id="15" name="Straight Arrow Connector 14"/>
          <p:cNvCxnSpPr>
            <a:stCxn id="14" idx="0"/>
          </p:cNvCxnSpPr>
          <p:nvPr/>
        </p:nvCxnSpPr>
        <p:spPr>
          <a:xfrm rot="16200000" flipV="1">
            <a:off x="1839513" y="5018511"/>
            <a:ext cx="571504" cy="96438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286644" y="5715016"/>
            <a:ext cx="16430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800" dirty="0" smtClean="0"/>
              <a:t>витрина</a:t>
            </a:r>
            <a:endParaRPr lang="sr-Cyrl-RS" sz="2800" dirty="0"/>
          </a:p>
        </p:txBody>
      </p:sp>
      <p:cxnSp>
        <p:nvCxnSpPr>
          <p:cNvPr id="22" name="Straight Arrow Connector 21"/>
          <p:cNvCxnSpPr>
            <a:stCxn id="21" idx="0"/>
            <a:endCxn id="5" idx="3"/>
          </p:cNvCxnSpPr>
          <p:nvPr/>
        </p:nvCxnSpPr>
        <p:spPr>
          <a:xfrm rot="16200000" flipV="1">
            <a:off x="7125909" y="4732743"/>
            <a:ext cx="1071570" cy="8929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4" grpId="0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1158</TotalTime>
  <Words>47</Words>
  <Application>Microsoft Office PowerPoint</Application>
  <PresentationFormat>On-screen Show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Живот у кући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 у кући</dc:title>
  <dc:creator>Natasa</dc:creator>
  <cp:lastModifiedBy>Natasa</cp:lastModifiedBy>
  <cp:revision>15</cp:revision>
  <dcterms:created xsi:type="dcterms:W3CDTF">2021-11-10T17:22:49Z</dcterms:created>
  <dcterms:modified xsi:type="dcterms:W3CDTF">2022-03-05T20:04:15Z</dcterms:modified>
</cp:coreProperties>
</file>